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63" r:id="rId4"/>
    <p:sldMasterId id="2147483665" r:id="rId5"/>
    <p:sldMasterId id="2147483667" r:id="rId6"/>
    <p:sldMasterId id="2147483669" r:id="rId7"/>
    <p:sldMasterId id="2147483671" r:id="rId8"/>
    <p:sldMasterId id="2147483672" r:id="rId9"/>
    <p:sldMasterId id="2147483674" r:id="rId10"/>
    <p:sldMasterId id="2147483676" r:id="rId11"/>
    <p:sldMasterId id="2147483678" r:id="rId12"/>
    <p:sldMasterId id="2147483680" r:id="rId13"/>
    <p:sldMasterId id="2147483682" r:id="rId14"/>
    <p:sldMasterId id="2147483684" r:id="rId15"/>
    <p:sldMasterId id="2147483685" r:id="rId16"/>
    <p:sldMasterId id="2147483689" r:id="rId17"/>
    <p:sldMasterId id="2147483691" r:id="rId18"/>
    <p:sldMasterId id="2147483693" r:id="rId19"/>
    <p:sldMasterId id="2147483695" r:id="rId20"/>
    <p:sldMasterId id="2147483697" r:id="rId21"/>
    <p:sldMasterId id="2147483699" r:id="rId22"/>
    <p:sldMasterId id="2147483700" r:id="rId23"/>
    <p:sldMasterId id="2147483702" r:id="rId24"/>
    <p:sldMasterId id="2147483704" r:id="rId25"/>
    <p:sldMasterId id="2147483706" r:id="rId26"/>
  </p:sldMasterIdLst>
  <p:notesMasterIdLst>
    <p:notesMasterId r:id="rId28"/>
  </p:notesMasterIdLst>
  <p:sldIdLst>
    <p:sldId id="290" r:id="rId27"/>
    <p:sldId id="320" r:id="rId29"/>
    <p:sldId id="293" r:id="rId30"/>
    <p:sldId id="264" r:id="rId31"/>
    <p:sldId id="265" r:id="rId32"/>
    <p:sldId id="266" r:id="rId33"/>
    <p:sldId id="267" r:id="rId34"/>
    <p:sldId id="322" r:id="rId35"/>
    <p:sldId id="323" r:id="rId36"/>
    <p:sldId id="263" r:id="rId37"/>
    <p:sldId id="321" r:id="rId38"/>
    <p:sldId id="269" r:id="rId39"/>
    <p:sldId id="324" r:id="rId40"/>
    <p:sldId id="325" r:id="rId41"/>
    <p:sldId id="326" r:id="rId42"/>
    <p:sldId id="327" r:id="rId43"/>
    <p:sldId id="328" r:id="rId44"/>
    <p:sldId id="329" r:id="rId45"/>
    <p:sldId id="330" r:id="rId46"/>
    <p:sldId id="331" r:id="rId47"/>
    <p:sldId id="279" r:id="rId48"/>
    <p:sldId id="333" r:id="rId49"/>
    <p:sldId id="334" r:id="rId50"/>
    <p:sldId id="284" r:id="rId51"/>
    <p:sldId id="335" r:id="rId52"/>
    <p:sldId id="338" r:id="rId53"/>
    <p:sldId id="339" r:id="rId54"/>
    <p:sldId id="353" r:id="rId55"/>
  </p:sldIdLst>
  <p:sldSz cx="12192000" cy="6858000"/>
  <p:notesSz cx="6858000" cy="9144000"/>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F2F"/>
    <a:srgbClr val="2E3D56"/>
    <a:srgbClr val="0C2678"/>
    <a:srgbClr val="35373C"/>
    <a:srgbClr val="0142C3"/>
    <a:srgbClr val="0F5AF1"/>
    <a:srgbClr val="3C7DFE"/>
    <a:srgbClr val="3977F3"/>
    <a:srgbClr val="F0F0F0"/>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492" autoAdjust="0"/>
    <p:restoredTop sz="94660"/>
  </p:normalViewPr>
  <p:slideViewPr>
    <p:cSldViewPr snapToGrid="0">
      <p:cViewPr varScale="1">
        <p:scale>
          <a:sx n="74" d="100"/>
          <a:sy n="74" d="100"/>
        </p:scale>
        <p:origin x="27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9" Type="http://schemas.openxmlformats.org/officeDocument/2006/relationships/tags" Target="tags/tag25.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28.xml"/><Relationship Id="rId54" Type="http://schemas.openxmlformats.org/officeDocument/2006/relationships/slide" Target="slides/slide27.xml"/><Relationship Id="rId53" Type="http://schemas.openxmlformats.org/officeDocument/2006/relationships/slide" Target="slides/slide26.xml"/><Relationship Id="rId52" Type="http://schemas.openxmlformats.org/officeDocument/2006/relationships/slide" Target="slides/slide25.xml"/><Relationship Id="rId51" Type="http://schemas.openxmlformats.org/officeDocument/2006/relationships/slide" Target="slides/slide24.xml"/><Relationship Id="rId50" Type="http://schemas.openxmlformats.org/officeDocument/2006/relationships/slide" Target="slides/slide23.xml"/><Relationship Id="rId5" Type="http://schemas.openxmlformats.org/officeDocument/2006/relationships/slideMaster" Target="slideMasters/slideMaster4.xml"/><Relationship Id="rId49" Type="http://schemas.openxmlformats.org/officeDocument/2006/relationships/slide" Target="slides/slide22.xml"/><Relationship Id="rId48" Type="http://schemas.openxmlformats.org/officeDocument/2006/relationships/slide" Target="slides/slide21.xml"/><Relationship Id="rId47" Type="http://schemas.openxmlformats.org/officeDocument/2006/relationships/slide" Target="slides/slide20.xml"/><Relationship Id="rId46" Type="http://schemas.openxmlformats.org/officeDocument/2006/relationships/slide" Target="slides/slide19.xml"/><Relationship Id="rId45" Type="http://schemas.openxmlformats.org/officeDocument/2006/relationships/slide" Target="slides/slide18.xml"/><Relationship Id="rId44" Type="http://schemas.openxmlformats.org/officeDocument/2006/relationships/slide" Target="slides/slide17.xml"/><Relationship Id="rId43" Type="http://schemas.openxmlformats.org/officeDocument/2006/relationships/slide" Target="slides/slide16.xml"/><Relationship Id="rId42" Type="http://schemas.openxmlformats.org/officeDocument/2006/relationships/slide" Target="slides/slide15.xml"/><Relationship Id="rId41" Type="http://schemas.openxmlformats.org/officeDocument/2006/relationships/slide" Target="slides/slide14.xml"/><Relationship Id="rId40" Type="http://schemas.openxmlformats.org/officeDocument/2006/relationships/slide" Target="slides/slide13.xml"/><Relationship Id="rId4" Type="http://schemas.openxmlformats.org/officeDocument/2006/relationships/slideMaster" Target="slideMasters/slideMaster3.xml"/><Relationship Id="rId39" Type="http://schemas.openxmlformats.org/officeDocument/2006/relationships/slide" Target="slides/slide12.xml"/><Relationship Id="rId38" Type="http://schemas.openxmlformats.org/officeDocument/2006/relationships/slide" Target="slides/slide11.xml"/><Relationship Id="rId37" Type="http://schemas.openxmlformats.org/officeDocument/2006/relationships/slide" Target="slides/slide10.xml"/><Relationship Id="rId36" Type="http://schemas.openxmlformats.org/officeDocument/2006/relationships/slide" Target="slides/slide9.xml"/><Relationship Id="rId35" Type="http://schemas.openxmlformats.org/officeDocument/2006/relationships/slide" Target="slides/slide8.xml"/><Relationship Id="rId34" Type="http://schemas.openxmlformats.org/officeDocument/2006/relationships/slide" Target="slides/slide7.xml"/><Relationship Id="rId33" Type="http://schemas.openxmlformats.org/officeDocument/2006/relationships/slide" Target="slides/slide6.xml"/><Relationship Id="rId32" Type="http://schemas.openxmlformats.org/officeDocument/2006/relationships/slide" Target="slides/slide5.xml"/><Relationship Id="rId31" Type="http://schemas.openxmlformats.org/officeDocument/2006/relationships/slide" Target="slides/slide4.xml"/><Relationship Id="rId30" Type="http://schemas.openxmlformats.org/officeDocument/2006/relationships/slide" Target="slides/slide3.xml"/><Relationship Id="rId3" Type="http://schemas.openxmlformats.org/officeDocument/2006/relationships/slideMaster" Target="slideMasters/slideMaster2.xml"/><Relationship Id="rId29" Type="http://schemas.openxmlformats.org/officeDocument/2006/relationships/slide" Target="slides/slide2.xml"/><Relationship Id="rId28" Type="http://schemas.openxmlformats.org/officeDocument/2006/relationships/notesMaster" Target="notesMasters/notesMaster1.xml"/><Relationship Id="rId27" Type="http://schemas.openxmlformats.org/officeDocument/2006/relationships/slide" Target="slides/slide1.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0"/>
          <c:dPt>
            <c:idx val="0"/>
            <c:bubble3D val="0"/>
            <c:spPr>
              <a:solidFill>
                <a:srgbClr val="0F0F2F"/>
              </a:solidFill>
            </c:spPr>
          </c:dPt>
          <c:dPt>
            <c:idx val="1"/>
            <c:bubble3D val="0"/>
            <c:spPr>
              <a:solidFill>
                <a:schemeClr val="bg1">
                  <a:lumMod val="85000"/>
                </a:schemeClr>
              </a:solidFill>
            </c:spPr>
          </c:dPt>
          <c:dPt>
            <c:idx val="2"/>
            <c:bubble3D val="0"/>
            <c:spPr>
              <a:solidFill>
                <a:srgbClr val="B9D51F"/>
              </a:solidFill>
            </c:spPr>
          </c:dPt>
          <c:dPt>
            <c:idx val="3"/>
            <c:bubble3D val="0"/>
            <c:spPr>
              <a:solidFill>
                <a:srgbClr val="45C1A4"/>
              </a:solidFill>
            </c:spPr>
          </c:dPt>
          <c:dLbls>
            <c:delete val="1"/>
          </c:dLbls>
          <c:cat>
            <c:strRef>
              <c:f>Sheet1!$A$2:$A$5</c:f>
              <c:strCache>
                <c:ptCount val="2"/>
                <c:pt idx="0">
                  <c:v>1st Qtr</c:v>
                </c:pt>
                <c:pt idx="1">
                  <c:v>2nd Qtr</c:v>
                </c:pt>
              </c:strCache>
            </c:strRef>
          </c:cat>
          <c:val>
            <c:numRef>
              <c:f>Sheet1!$B$2:$B$5</c:f>
              <c:numCache>
                <c:formatCode>General</c:formatCode>
                <c:ptCount val="4"/>
                <c:pt idx="0">
                  <c:v>8</c:v>
                </c:pt>
                <c:pt idx="1">
                  <c:v>2</c:v>
                </c:pt>
              </c:numCache>
            </c:numRef>
          </c:val>
        </c:ser>
        <c:dLbls>
          <c:showLegendKey val="0"/>
          <c:showVal val="0"/>
          <c:showCatName val="0"/>
          <c:showSerName val="0"/>
          <c:showPercent val="0"/>
          <c:showBubbleSize val="0"/>
          <c:showLeaderLines val="1"/>
        </c:dLbls>
        <c:firstSliceAng val="0"/>
        <c:holeSize val="83"/>
      </c:doughnutChart>
      <c:spPr>
        <a:noFill/>
        <a:ln w="25350">
          <a:noFill/>
        </a:ln>
      </c:spPr>
    </c:plotArea>
    <c:plotVisOnly val="1"/>
    <c:dispBlanksAs val="gap"/>
    <c:showDLblsOverMax val="0"/>
  </c:chart>
  <c:txPr>
    <a:bodyPr/>
    <a:lstStyle/>
    <a:p>
      <a:pPr>
        <a:defRPr lang="zh-CN" sz="1795" b="0" i="0" u="none" strike="noStrike" baseline="0">
          <a:solidFill>
            <a:srgbClr val="000000"/>
          </a:solidFill>
          <a:latin typeface="Calibri" panose="020F0502020204030204"/>
          <a:ea typeface="Calibri" panose="020F0502020204030204"/>
          <a:cs typeface="Calibri" panose="020F0502020204030204"/>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0"/>
          <c:dPt>
            <c:idx val="0"/>
            <c:bubble3D val="0"/>
            <c:spPr>
              <a:solidFill>
                <a:srgbClr val="0F0F2F"/>
              </a:solidFill>
            </c:spPr>
          </c:dPt>
          <c:dPt>
            <c:idx val="1"/>
            <c:bubble3D val="0"/>
            <c:spPr>
              <a:solidFill>
                <a:schemeClr val="bg1">
                  <a:lumMod val="85000"/>
                </a:schemeClr>
              </a:solidFill>
            </c:spPr>
          </c:dPt>
          <c:dPt>
            <c:idx val="2"/>
            <c:bubble3D val="0"/>
            <c:spPr>
              <a:solidFill>
                <a:srgbClr val="B9D51F"/>
              </a:solidFill>
            </c:spPr>
          </c:dPt>
          <c:dPt>
            <c:idx val="3"/>
            <c:bubble3D val="0"/>
            <c:spPr>
              <a:solidFill>
                <a:srgbClr val="45C1A4"/>
              </a:solidFill>
            </c:spPr>
          </c:dPt>
          <c:dLbls>
            <c:delete val="1"/>
          </c:dLbls>
          <c:cat>
            <c:strRef>
              <c:f>Sheet1!$A$2:$A$5</c:f>
              <c:strCache>
                <c:ptCount val="2"/>
                <c:pt idx="0">
                  <c:v>1st Qtr</c:v>
                </c:pt>
                <c:pt idx="1">
                  <c:v>2nd Qtr</c:v>
                </c:pt>
              </c:strCache>
            </c:strRef>
          </c:cat>
          <c:val>
            <c:numRef>
              <c:f>Sheet1!$B$2:$B$5</c:f>
              <c:numCache>
                <c:formatCode>General</c:formatCode>
                <c:ptCount val="4"/>
                <c:pt idx="0">
                  <c:v>7.5</c:v>
                </c:pt>
                <c:pt idx="1">
                  <c:v>2.5</c:v>
                </c:pt>
              </c:numCache>
            </c:numRef>
          </c:val>
        </c:ser>
        <c:dLbls>
          <c:showLegendKey val="0"/>
          <c:showVal val="0"/>
          <c:showCatName val="0"/>
          <c:showSerName val="0"/>
          <c:showPercent val="0"/>
          <c:showBubbleSize val="0"/>
          <c:showLeaderLines val="1"/>
        </c:dLbls>
        <c:firstSliceAng val="0"/>
        <c:holeSize val="83"/>
      </c:doughnutChart>
      <c:spPr>
        <a:noFill/>
        <a:ln w="25350">
          <a:noFill/>
        </a:ln>
      </c:spPr>
    </c:plotArea>
    <c:plotVisOnly val="1"/>
    <c:dispBlanksAs val="gap"/>
    <c:showDLblsOverMax val="0"/>
  </c:chart>
  <c:txPr>
    <a:bodyPr/>
    <a:lstStyle/>
    <a:p>
      <a:pPr>
        <a:defRPr lang="zh-CN" sz="1795" b="0" i="0" u="none" strike="noStrike" baseline="0">
          <a:solidFill>
            <a:srgbClr val="000000"/>
          </a:solidFill>
          <a:latin typeface="Calibri" panose="020F0502020204030204"/>
          <a:ea typeface="Calibri" panose="020F0502020204030204"/>
          <a:cs typeface="Calibri" panose="020F0502020204030204"/>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0"/>
          <c:dPt>
            <c:idx val="0"/>
            <c:bubble3D val="0"/>
            <c:spPr>
              <a:solidFill>
                <a:srgbClr val="0F0F2F"/>
              </a:solidFill>
            </c:spPr>
          </c:dPt>
          <c:dPt>
            <c:idx val="1"/>
            <c:bubble3D val="0"/>
            <c:spPr>
              <a:solidFill>
                <a:schemeClr val="bg1">
                  <a:lumMod val="85000"/>
                </a:schemeClr>
              </a:solidFill>
            </c:spPr>
          </c:dPt>
          <c:dPt>
            <c:idx val="2"/>
            <c:bubble3D val="0"/>
            <c:spPr>
              <a:solidFill>
                <a:srgbClr val="B9D51F"/>
              </a:solidFill>
            </c:spPr>
          </c:dPt>
          <c:dPt>
            <c:idx val="3"/>
            <c:bubble3D val="0"/>
            <c:spPr>
              <a:solidFill>
                <a:srgbClr val="45C1A4"/>
              </a:solidFill>
            </c:spPr>
          </c:dPt>
          <c:dLbls>
            <c:delete val="1"/>
          </c:dLbls>
          <c:cat>
            <c:strRef>
              <c:f>Sheet1!$A$2:$A$5</c:f>
              <c:strCache>
                <c:ptCount val="2"/>
                <c:pt idx="0">
                  <c:v>1st Qtr</c:v>
                </c:pt>
                <c:pt idx="1">
                  <c:v>2nd Qtr</c:v>
                </c:pt>
              </c:strCache>
            </c:strRef>
          </c:cat>
          <c:val>
            <c:numRef>
              <c:f>Sheet1!$B$2:$B$5</c:f>
              <c:numCache>
                <c:formatCode>General</c:formatCode>
                <c:ptCount val="4"/>
                <c:pt idx="0">
                  <c:v>6</c:v>
                </c:pt>
                <c:pt idx="1">
                  <c:v>4</c:v>
                </c:pt>
              </c:numCache>
            </c:numRef>
          </c:val>
        </c:ser>
        <c:dLbls>
          <c:showLegendKey val="0"/>
          <c:showVal val="0"/>
          <c:showCatName val="0"/>
          <c:showSerName val="0"/>
          <c:showPercent val="0"/>
          <c:showBubbleSize val="0"/>
          <c:showLeaderLines val="1"/>
        </c:dLbls>
        <c:firstSliceAng val="0"/>
        <c:holeSize val="83"/>
      </c:doughnutChart>
      <c:spPr>
        <a:noFill/>
        <a:ln w="25350">
          <a:noFill/>
        </a:ln>
      </c:spPr>
    </c:plotArea>
    <c:plotVisOnly val="1"/>
    <c:dispBlanksAs val="gap"/>
    <c:showDLblsOverMax val="0"/>
  </c:chart>
  <c:txPr>
    <a:bodyPr/>
    <a:lstStyle/>
    <a:p>
      <a:pPr>
        <a:defRPr lang="zh-CN" sz="1795" b="0" i="0" u="none" strike="noStrike" baseline="0">
          <a:solidFill>
            <a:srgbClr val="000000"/>
          </a:solidFill>
          <a:latin typeface="Calibri" panose="020F0502020204030204"/>
          <a:ea typeface="Calibri" panose="020F0502020204030204"/>
          <a:cs typeface="Calibri" panose="020F0502020204030204"/>
        </a:defRPr>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620F2F-0411-4A2B-B607-5B223C212F5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FD0899-B9B2-4CB1-ADF3-4C81D79C20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7F2599-25C7-4786-A648-ED304ED6BAA8}"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C6430-1D78-45DB-9B8F-F9E4F8F6326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7F2599-25C7-4786-A648-ED304ED6BAA8}"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C6430-1D78-45DB-9B8F-F9E4F8F6326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C6430-1D78-45DB-9B8F-F9E4F8F6326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C6430-1D78-45DB-9B8F-F9E4F8F6326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C6430-1D78-45DB-9B8F-F9E4F8F6326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C6430-1D78-45DB-9B8F-F9E4F8F6326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7F2599-25C7-4786-A648-ED304ED6BAA8}"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C6430-1D78-45DB-9B8F-F9E4F8F6326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C6430-1D78-45DB-9B8F-F9E4F8F6326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7F2599-25C7-4786-A648-ED304ED6BAA8}"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C6430-1D78-45DB-9B8F-F9E4F8F6326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C6430-1D78-45DB-9B8F-F9E4F8F6326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7F2599-25C7-4786-A648-ED304ED6BAA8}"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C6430-1D78-45DB-9B8F-F9E4F8F6326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C6430-1D78-45DB-9B8F-F9E4F8F6326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C6430-1D78-45DB-9B8F-F9E4F8F6326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C6430-1D78-45DB-9B8F-F9E4F8F6326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C6430-1D78-45DB-9B8F-F9E4F8F6326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7F2599-25C7-4786-A648-ED304ED6BAA8}"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7F2599-25C7-4786-A648-ED304ED6BAA8}"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C6430-1D78-45DB-9B8F-F9E4F8F6326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C6430-1D78-45DB-9B8F-F9E4F8F6326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C6430-1D78-45DB-9B8F-F9E4F8F6326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C6430-1D78-45DB-9B8F-F9E4F8F6326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C6430-1D78-45DB-9B8F-F9E4F8F6326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BC6430-1D78-45DB-9B8F-F9E4F8F63267}"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a:xfrm>
            <a:off x="268605" y="314325"/>
            <a:ext cx="11638280" cy="6260465"/>
          </a:xfrm>
          <a:prstGeom prst="rect">
            <a:avLst/>
          </a:prstGeom>
          <a:noFill/>
          <a:ln>
            <a:noFill/>
          </a:ln>
          <a:effectLst>
            <a:outerShdw blurRad="50800" dist="63500" dir="2700000" algn="tl"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advTm="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1A4693B-B55D-49D0-ADDC-99AEF618AB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25AE0D-9B09-4C5C-BBE9-94E2C7DB683F}" type="slidenum">
              <a:rPr lang="zh-CN" altLang="en-US" smtClean="0"/>
            </a:fld>
            <a:endParaRPr lang="zh-CN" altLang="en-US"/>
          </a:p>
        </p:txBody>
      </p:sp>
    </p:spTree>
  </p:cSld>
  <p:clrMapOvr>
    <a:masterClrMapping/>
  </p:clrMapOvr>
  <p:transition advClick="0" advTm="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1A4693B-B55D-49D0-ADDC-99AEF618AB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25AE0D-9B09-4C5C-BBE9-94E2C7DB683F}" type="slidenum">
              <a:rPr lang="zh-CN" altLang="en-US" smtClean="0"/>
            </a:fld>
            <a:endParaRPr lang="zh-CN" altLang="en-US"/>
          </a:p>
        </p:txBody>
      </p:sp>
    </p:spTree>
  </p:cSld>
  <p:clrMapOvr>
    <a:masterClrMapping/>
  </p:clrMapOvr>
  <p:transition advClick="0" advTm="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transition advClick="0" advTm="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accent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5AF682C-2077-4926-AAEE-E7A000916201}"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cxnSp>
        <p:nvCxnSpPr>
          <p:cNvPr id="7" name="直接连接符 6"/>
          <p:cNvCxnSpPr/>
          <p:nvPr userDrawn="1"/>
        </p:nvCxnSpPr>
        <p:spPr>
          <a:xfrm>
            <a:off x="368635" y="730693"/>
            <a:ext cx="114547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accent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5AF682C-2077-4926-AAEE-E7A000916201}"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cxnSp>
        <p:nvCxnSpPr>
          <p:cNvPr id="7" name="直接连接符 6"/>
          <p:cNvCxnSpPr/>
          <p:nvPr userDrawn="1"/>
        </p:nvCxnSpPr>
        <p:spPr>
          <a:xfrm>
            <a:off x="368635" y="730693"/>
            <a:ext cx="114547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accent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5AF682C-2077-4926-AAEE-E7A000916201}"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cxnSp>
        <p:nvCxnSpPr>
          <p:cNvPr id="7" name="直接连接符 6"/>
          <p:cNvCxnSpPr/>
          <p:nvPr userDrawn="1"/>
        </p:nvCxnSpPr>
        <p:spPr>
          <a:xfrm>
            <a:off x="368635" y="730693"/>
            <a:ext cx="114547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accent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5AF682C-2077-4926-AAEE-E7A000916201}"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cxnSp>
        <p:nvCxnSpPr>
          <p:cNvPr id="7" name="直接连接符 6"/>
          <p:cNvCxnSpPr/>
          <p:nvPr userDrawn="1"/>
        </p:nvCxnSpPr>
        <p:spPr>
          <a:xfrm>
            <a:off x="368635" y="730693"/>
            <a:ext cx="114547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accent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5AF682C-2077-4926-AAEE-E7A000916201}"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cxnSp>
        <p:nvCxnSpPr>
          <p:cNvPr id="7" name="直接连接符 6"/>
          <p:cNvCxnSpPr/>
          <p:nvPr userDrawn="1"/>
        </p:nvCxnSpPr>
        <p:spPr>
          <a:xfrm>
            <a:off x="368635" y="730693"/>
            <a:ext cx="114547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accent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5AF682C-2077-4926-AAEE-E7A000916201}"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cxnSp>
        <p:nvCxnSpPr>
          <p:cNvPr id="7" name="直接连接符 6"/>
          <p:cNvCxnSpPr/>
          <p:nvPr userDrawn="1"/>
        </p:nvCxnSpPr>
        <p:spPr>
          <a:xfrm>
            <a:off x="368635" y="730693"/>
            <a:ext cx="114547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accent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5AF682C-2077-4926-AAEE-E7A000916201}"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cxnSp>
        <p:nvCxnSpPr>
          <p:cNvPr id="7" name="直接连接符 6"/>
          <p:cNvCxnSpPr/>
          <p:nvPr userDrawn="1"/>
        </p:nvCxnSpPr>
        <p:spPr>
          <a:xfrm>
            <a:off x="368635" y="730693"/>
            <a:ext cx="114547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1A4693B-B55D-49D0-ADDC-99AEF618AB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25AE0D-9B09-4C5C-BBE9-94E2C7DB683F}" type="slidenum">
              <a:rPr lang="zh-CN" altLang="en-US" smtClean="0"/>
            </a:fld>
            <a:endParaRPr lang="zh-CN" altLang="en-US"/>
          </a:p>
        </p:txBody>
      </p:sp>
    </p:spTree>
  </p:cSld>
  <p:clrMapOvr>
    <a:masterClrMapping/>
  </p:clrMapOvr>
  <p:transition advClick="0" advTm="0">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accent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5AF682C-2077-4926-AAEE-E7A000916201}"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cxnSp>
        <p:nvCxnSpPr>
          <p:cNvPr id="7" name="直接连接符 6"/>
          <p:cNvCxnSpPr/>
          <p:nvPr userDrawn="1"/>
        </p:nvCxnSpPr>
        <p:spPr>
          <a:xfrm>
            <a:off x="368635" y="730693"/>
            <a:ext cx="114547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accent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5AF682C-2077-4926-AAEE-E7A000916201}"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cxnSp>
        <p:nvCxnSpPr>
          <p:cNvPr id="7" name="直接连接符 6"/>
          <p:cNvCxnSpPr/>
          <p:nvPr userDrawn="1"/>
        </p:nvCxnSpPr>
        <p:spPr>
          <a:xfrm>
            <a:off x="368635" y="730693"/>
            <a:ext cx="114547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accent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5AF682C-2077-4926-AAEE-E7A000916201}"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cxnSp>
        <p:nvCxnSpPr>
          <p:cNvPr id="7" name="直接连接符 6"/>
          <p:cNvCxnSpPr/>
          <p:nvPr userDrawn="1"/>
        </p:nvCxnSpPr>
        <p:spPr>
          <a:xfrm>
            <a:off x="368635" y="730693"/>
            <a:ext cx="114547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accent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5AF682C-2077-4926-AAEE-E7A000916201}"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cxnSp>
        <p:nvCxnSpPr>
          <p:cNvPr id="7" name="直接连接符 6"/>
          <p:cNvCxnSpPr/>
          <p:nvPr userDrawn="1"/>
        </p:nvCxnSpPr>
        <p:spPr>
          <a:xfrm>
            <a:off x="368635" y="730693"/>
            <a:ext cx="114547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accent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5AF682C-2077-4926-AAEE-E7A000916201}"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cxnSp>
        <p:nvCxnSpPr>
          <p:cNvPr id="7" name="直接连接符 6"/>
          <p:cNvCxnSpPr/>
          <p:nvPr userDrawn="1"/>
        </p:nvCxnSpPr>
        <p:spPr>
          <a:xfrm>
            <a:off x="368635" y="730693"/>
            <a:ext cx="114547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C00000"/>
        </a:solidFill>
        <a:effectLst/>
      </p:bgPr>
    </p:bg>
    <p:spTree>
      <p:nvGrpSpPr>
        <p:cNvPr id="1" name=""/>
        <p:cNvGrpSpPr/>
        <p:nvPr/>
      </p:nvGrpSpPr>
      <p:grpSpPr>
        <a:xfrm>
          <a:off x="0" y="0"/>
          <a:ext cx="0" cy="0"/>
          <a:chOff x="0" y="0"/>
          <a:chExt cx="0" cy="0"/>
        </a:xfrm>
      </p:grpSpPr>
      <p:sp>
        <p:nvSpPr>
          <p:cNvPr id="7" name="矩形 6"/>
          <p:cNvSpPr/>
          <p:nvPr userDrawn="1"/>
        </p:nvSpPr>
        <p:spPr>
          <a:xfrm>
            <a:off x="268605" y="278130"/>
            <a:ext cx="11638280" cy="6313805"/>
          </a:xfrm>
          <a:prstGeom prst="rect">
            <a:avLst/>
          </a:prstGeom>
          <a:solidFill>
            <a:schemeClr val="bg1"/>
          </a:solidFill>
          <a:ln>
            <a:noFill/>
          </a:ln>
          <a:effectLst>
            <a:outerShdw blurRad="50800" dist="63500" dir="2700000" algn="tl"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a:off x="238125" y="300355"/>
            <a:ext cx="394335" cy="777875"/>
            <a:chOff x="231914" y="1863941"/>
            <a:chExt cx="305354" cy="601784"/>
          </a:xfrm>
        </p:grpSpPr>
        <p:sp>
          <p:nvSpPr>
            <p:cNvPr id="9" name="等腰三角形 8"/>
            <p:cNvSpPr/>
            <p:nvPr/>
          </p:nvSpPr>
          <p:spPr>
            <a:xfrm rot="5400000">
              <a:off x="124628" y="2053162"/>
              <a:ext cx="452027" cy="22334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4F8A"/>
                </a:solidFill>
              </a:endParaRPr>
            </a:p>
          </p:txBody>
        </p:sp>
        <p:sp>
          <p:nvSpPr>
            <p:cNvPr id="10" name="任意多边形 9"/>
            <p:cNvSpPr/>
            <p:nvPr/>
          </p:nvSpPr>
          <p:spPr>
            <a:xfrm rot="10800000">
              <a:off x="231914" y="1863941"/>
              <a:ext cx="305354" cy="601784"/>
            </a:xfrm>
            <a:custGeom>
              <a:avLst/>
              <a:gdLst>
                <a:gd name="connsiteX0" fmla="*/ 285262 w 289169"/>
                <a:gd name="connsiteY0" fmla="*/ 0 h 601784"/>
                <a:gd name="connsiteX1" fmla="*/ 0 w 289169"/>
                <a:gd name="connsiteY1" fmla="*/ 300892 h 601784"/>
                <a:gd name="connsiteX2" fmla="*/ 289169 w 289169"/>
                <a:gd name="connsiteY2" fmla="*/ 601784 h 601784"/>
                <a:gd name="connsiteX3" fmla="*/ 289169 w 289169"/>
                <a:gd name="connsiteY3" fmla="*/ 601784 h 601784"/>
                <a:gd name="connsiteX4" fmla="*/ 289169 w 289169"/>
                <a:gd name="connsiteY4" fmla="*/ 601784 h 60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69" h="601784">
                  <a:moveTo>
                    <a:pt x="285262" y="0"/>
                  </a:moveTo>
                  <a:lnTo>
                    <a:pt x="0" y="300892"/>
                  </a:lnTo>
                  <a:lnTo>
                    <a:pt x="289169" y="601784"/>
                  </a:lnTo>
                  <a:lnTo>
                    <a:pt x="289169" y="601784"/>
                  </a:lnTo>
                  <a:lnTo>
                    <a:pt x="289169" y="601784"/>
                  </a:lnTo>
                </a:path>
              </a:pathLst>
            </a:custGeom>
            <a:ln w="95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9" name="TextBox 28"/>
          <p:cNvSpPr txBox="1"/>
          <p:nvPr userDrawn="1"/>
        </p:nvSpPr>
        <p:spPr>
          <a:xfrm>
            <a:off x="9427845" y="434975"/>
            <a:ext cx="2771775" cy="417830"/>
          </a:xfrm>
          <a:prstGeom prst="rect">
            <a:avLst/>
          </a:prstGeom>
          <a:noFill/>
        </p:spPr>
        <p:txBody>
          <a:bodyPr wrap="square" rtlCol="0">
            <a:spAutoFit/>
          </a:bodyPr>
          <a:lstStyle/>
          <a:p>
            <a:r>
              <a:rPr lang="zh-CN" altLang="zh-CN" sz="2000" b="1" dirty="0">
                <a:solidFill>
                  <a:schemeClr val="tx1"/>
                </a:solidFill>
                <a:latin typeface="微软雅黑" panose="020B0503020204020204" pitchFamily="34" charset="-122"/>
                <a:ea typeface="微软雅黑" panose="020B0503020204020204" pitchFamily="34" charset="-122"/>
              </a:rPr>
              <a:t>在这里输入公司名称</a:t>
            </a:r>
            <a:endParaRPr lang="zh-CN" altLang="zh-CN" sz="2000"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randombar(horizontal)">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C00000"/>
        </a:solidFill>
        <a:effectLst/>
      </p:bgPr>
    </p:bg>
    <p:spTree>
      <p:nvGrpSpPr>
        <p:cNvPr id="1" name=""/>
        <p:cNvGrpSpPr/>
        <p:nvPr/>
      </p:nvGrpSpPr>
      <p:grpSpPr>
        <a:xfrm>
          <a:off x="0" y="0"/>
          <a:ext cx="0" cy="0"/>
          <a:chOff x="0" y="0"/>
          <a:chExt cx="0" cy="0"/>
        </a:xfrm>
      </p:grpSpPr>
      <p:sp>
        <p:nvSpPr>
          <p:cNvPr id="7" name="矩形 6"/>
          <p:cNvSpPr/>
          <p:nvPr userDrawn="1"/>
        </p:nvSpPr>
        <p:spPr>
          <a:xfrm>
            <a:off x="268605" y="314325"/>
            <a:ext cx="11638280" cy="6260465"/>
          </a:xfrm>
          <a:prstGeom prst="rect">
            <a:avLst/>
          </a:prstGeom>
          <a:solidFill>
            <a:schemeClr val="bg1"/>
          </a:solidFill>
          <a:ln>
            <a:noFill/>
          </a:ln>
          <a:effectLst>
            <a:outerShdw blurRad="50800" dist="63500" dir="2700000" algn="tl"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advTm="0">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accent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5AF682C-2077-4926-AAEE-E7A000916201}"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cxnSp>
        <p:nvCxnSpPr>
          <p:cNvPr id="7" name="直接连接符 6"/>
          <p:cNvCxnSpPr/>
          <p:nvPr userDrawn="1"/>
        </p:nvCxnSpPr>
        <p:spPr>
          <a:xfrm>
            <a:off x="368635" y="730693"/>
            <a:ext cx="114547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accent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5AF682C-2077-4926-AAEE-E7A000916201}"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cxnSp>
        <p:nvCxnSpPr>
          <p:cNvPr id="7" name="直接连接符 6"/>
          <p:cNvCxnSpPr/>
          <p:nvPr userDrawn="1"/>
        </p:nvCxnSpPr>
        <p:spPr>
          <a:xfrm>
            <a:off x="368635" y="730693"/>
            <a:ext cx="114547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accent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5AF682C-2077-4926-AAEE-E7A000916201}"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cxnSp>
        <p:nvCxnSpPr>
          <p:cNvPr id="7" name="直接连接符 6"/>
          <p:cNvCxnSpPr/>
          <p:nvPr userDrawn="1"/>
        </p:nvCxnSpPr>
        <p:spPr>
          <a:xfrm>
            <a:off x="368635" y="730693"/>
            <a:ext cx="114547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386080" y="241935"/>
            <a:ext cx="423545" cy="42354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6" name="矩形 5"/>
          <p:cNvSpPr/>
          <p:nvPr userDrawn="1"/>
        </p:nvSpPr>
        <p:spPr>
          <a:xfrm>
            <a:off x="619125" y="459105"/>
            <a:ext cx="303530" cy="303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grpSp>
        <p:nvGrpSpPr>
          <p:cNvPr id="11" name="组合 10"/>
          <p:cNvGrpSpPr/>
          <p:nvPr userDrawn="1"/>
        </p:nvGrpSpPr>
        <p:grpSpPr>
          <a:xfrm>
            <a:off x="11075973" y="181361"/>
            <a:ext cx="818687" cy="643472"/>
            <a:chOff x="217336" y="185120"/>
            <a:chExt cx="614167" cy="482723"/>
          </a:xfrm>
        </p:grpSpPr>
        <p:sp>
          <p:nvSpPr>
            <p:cNvPr id="12" name="矩形 11"/>
            <p:cNvSpPr/>
            <p:nvPr/>
          </p:nvSpPr>
          <p:spPr>
            <a:xfrm>
              <a:off x="235091" y="185120"/>
              <a:ext cx="596412" cy="345367"/>
            </a:xfrm>
            <a:prstGeom prst="rect">
              <a:avLst/>
            </a:prstGeom>
          </p:spPr>
          <p:txBody>
            <a:bodyPr wrap="none">
              <a:spAutoFit/>
            </a:bodyPr>
            <a:lstStyle/>
            <a:p>
              <a:r>
                <a:rPr lang="en-US" altLang="zh-CN" sz="2400" b="0" dirty="0">
                  <a:solidFill>
                    <a:srgbClr val="0070C0"/>
                  </a:solidFill>
                  <a:latin typeface="Impact" panose="020B0806030902050204" pitchFamily="34" charset="0"/>
                </a:rPr>
                <a:t>LOGO</a:t>
              </a:r>
              <a:endParaRPr lang="en-US" altLang="zh-CN" sz="2400" b="0" dirty="0">
                <a:solidFill>
                  <a:srgbClr val="0070C0"/>
                </a:solidFill>
                <a:latin typeface="Impact" panose="020B0806030902050204" pitchFamily="34" charset="0"/>
              </a:endParaRPr>
            </a:p>
          </p:txBody>
        </p:sp>
        <p:sp>
          <p:nvSpPr>
            <p:cNvPr id="13" name="矩形 12"/>
            <p:cNvSpPr/>
            <p:nvPr/>
          </p:nvSpPr>
          <p:spPr>
            <a:xfrm>
              <a:off x="217336" y="460623"/>
              <a:ext cx="585932" cy="207220"/>
            </a:xfrm>
            <a:prstGeom prst="rect">
              <a:avLst/>
            </a:prstGeom>
          </p:spPr>
          <p:txBody>
            <a:bodyPr wrap="none">
              <a:spAutoFit/>
            </a:bodyPr>
            <a:lstStyle/>
            <a:p>
              <a:r>
                <a:rPr lang="en-US" altLang="zh-CN" sz="1200" b="0" dirty="0">
                  <a:solidFill>
                    <a:schemeClr val="bg1">
                      <a:lumMod val="50000"/>
                    </a:schemeClr>
                  </a:solidFill>
                  <a:latin typeface="Impact" panose="020B0806030902050204" pitchFamily="34" charset="0"/>
                  <a:ea typeface="微软雅黑" panose="020B0503020204020204" pitchFamily="34" charset="-122"/>
                </a:rPr>
                <a:t>TEXT HERE</a:t>
              </a:r>
              <a:endParaRPr lang="en-US" altLang="zh-CN" sz="1200" b="0" dirty="0">
                <a:solidFill>
                  <a:schemeClr val="bg1">
                    <a:lumMod val="50000"/>
                  </a:schemeClr>
                </a:solidFill>
                <a:latin typeface="Impact" panose="020B0806030902050204" pitchFamily="34" charset="0"/>
                <a:ea typeface="微软雅黑" panose="020B0503020204020204" pitchFamily="34" charset="-122"/>
              </a:endParaRPr>
            </a:p>
          </p:txBody>
        </p:sp>
      </p:grpSp>
      <p:cxnSp>
        <p:nvCxnSpPr>
          <p:cNvPr id="14" name="直接连接符 13"/>
          <p:cNvCxnSpPr/>
          <p:nvPr userDrawn="1"/>
        </p:nvCxnSpPr>
        <p:spPr>
          <a:xfrm flipV="1">
            <a:off x="426720" y="778510"/>
            <a:ext cx="11459845" cy="146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accent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5AF682C-2077-4926-AAEE-E7A000916201}"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cxnSp>
        <p:nvCxnSpPr>
          <p:cNvPr id="7" name="直接连接符 6"/>
          <p:cNvCxnSpPr/>
          <p:nvPr userDrawn="1"/>
        </p:nvCxnSpPr>
        <p:spPr>
          <a:xfrm>
            <a:off x="368635" y="730693"/>
            <a:ext cx="114547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accent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5AF682C-2077-4926-AAEE-E7A000916201}"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cxnSp>
        <p:nvCxnSpPr>
          <p:cNvPr id="7" name="直接连接符 6"/>
          <p:cNvCxnSpPr/>
          <p:nvPr userDrawn="1"/>
        </p:nvCxnSpPr>
        <p:spPr>
          <a:xfrm>
            <a:off x="368635" y="730693"/>
            <a:ext cx="114547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accent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5AF682C-2077-4926-AAEE-E7A000916201}"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cxnSp>
        <p:nvCxnSpPr>
          <p:cNvPr id="7" name="直接连接符 6"/>
          <p:cNvCxnSpPr/>
          <p:nvPr userDrawn="1"/>
        </p:nvCxnSpPr>
        <p:spPr>
          <a:xfrm>
            <a:off x="368635" y="730693"/>
            <a:ext cx="114547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accent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5AF682C-2077-4926-AAEE-E7A000916201}"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cxnSp>
        <p:nvCxnSpPr>
          <p:cNvPr id="7" name="直接连接符 6"/>
          <p:cNvCxnSpPr/>
          <p:nvPr userDrawn="1"/>
        </p:nvCxnSpPr>
        <p:spPr>
          <a:xfrm>
            <a:off x="368635" y="730693"/>
            <a:ext cx="114547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accent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5AF682C-2077-4926-AAEE-E7A000916201}"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cxnSp>
        <p:nvCxnSpPr>
          <p:cNvPr id="7" name="直接连接符 6"/>
          <p:cNvCxnSpPr/>
          <p:nvPr userDrawn="1"/>
        </p:nvCxnSpPr>
        <p:spPr>
          <a:xfrm>
            <a:off x="368635" y="730693"/>
            <a:ext cx="114547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accent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5AF682C-2077-4926-AAEE-E7A000916201}"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cxnSp>
        <p:nvCxnSpPr>
          <p:cNvPr id="7" name="直接连接符 6"/>
          <p:cNvCxnSpPr/>
          <p:nvPr userDrawn="1"/>
        </p:nvCxnSpPr>
        <p:spPr>
          <a:xfrm>
            <a:off x="368635" y="730693"/>
            <a:ext cx="1145473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1A4693B-B55D-49D0-ADDC-99AEF618ABB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25AE0D-9B09-4C5C-BBE9-94E2C7DB683F}" type="slidenum">
              <a:rPr lang="zh-CN" altLang="en-US" smtClean="0"/>
            </a:fld>
            <a:endParaRPr lang="zh-CN" altLang="en-US"/>
          </a:p>
        </p:txBody>
      </p:sp>
    </p:spTree>
  </p:cSld>
  <p:clrMapOvr>
    <a:masterClrMapping/>
  </p:clrMapOvr>
  <p:transition advClick="0" advTm="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1A4693B-B55D-49D0-ADDC-99AEF618ABB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125AE0D-9B09-4C5C-BBE9-94E2C7DB683F}" type="slidenum">
              <a:rPr lang="zh-CN" altLang="en-US" smtClean="0"/>
            </a:fld>
            <a:endParaRPr lang="zh-CN" altLang="en-US"/>
          </a:p>
        </p:txBody>
      </p:sp>
    </p:spTree>
  </p:cSld>
  <p:clrMapOvr>
    <a:masterClrMapping/>
  </p:clrMapOvr>
  <p:transition advClick="0" advTm="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A4693B-B55D-49D0-ADDC-99AEF618ABB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25AE0D-9B09-4C5C-BBE9-94E2C7DB683F}" type="slidenum">
              <a:rPr lang="zh-CN" altLang="en-US" smtClean="0"/>
            </a:fld>
            <a:endParaRPr lang="zh-CN" altLang="en-US"/>
          </a:p>
        </p:txBody>
      </p:sp>
    </p:spTree>
  </p:cSld>
  <p:clrMapOvr>
    <a:masterClrMapping/>
  </p:clrMapOvr>
  <p:transition advClick="0" advTm="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A4693B-B55D-49D0-ADDC-99AEF618ABB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125AE0D-9B09-4C5C-BBE9-94E2C7DB683F}" type="slidenum">
              <a:rPr lang="zh-CN" altLang="en-US" smtClean="0"/>
            </a:fld>
            <a:endParaRPr lang="zh-CN" altLang="en-US"/>
          </a:p>
        </p:txBody>
      </p:sp>
    </p:spTree>
  </p:cSld>
  <p:clrMapOvr>
    <a:masterClrMapping/>
  </p:clrMapOvr>
  <p:transition advClick="0" advTm="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A4693B-B55D-49D0-ADDC-99AEF618ABB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25AE0D-9B09-4C5C-BBE9-94E2C7DB683F}" type="slidenum">
              <a:rPr lang="zh-CN" altLang="en-US" smtClean="0"/>
            </a:fld>
            <a:endParaRPr lang="zh-CN" altLang="en-US"/>
          </a:p>
        </p:txBody>
      </p:sp>
    </p:spTree>
  </p:cSld>
  <p:clrMapOvr>
    <a:masterClrMapping/>
  </p:clrMapOvr>
  <p:transition advClick="0" advTm="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A4693B-B55D-49D0-ADDC-99AEF618ABB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25AE0D-9B09-4C5C-BBE9-94E2C7DB683F}" type="slidenum">
              <a:rPr lang="zh-CN" altLang="en-US" smtClean="0"/>
            </a:fld>
            <a:endParaRPr lang="zh-CN" altLang="en-US"/>
          </a:p>
        </p:txBody>
      </p:sp>
    </p:spTree>
  </p:cSld>
  <p:clrMapOvr>
    <a:masterClrMapping/>
  </p:clrMapOvr>
  <p:transition advClick="0" advTm="0">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image" Target="../media/image1.png"/><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image" Target="../media/image1.png"/><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image" Target="../media/image1.png"/><Relationship Id="rId1" Type="http://schemas.openxmlformats.org/officeDocument/2006/relationships/slideLayout" Target="../slideLayouts/slideLayout22.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image" Target="../media/image1.png"/><Relationship Id="rId1" Type="http://schemas.openxmlformats.org/officeDocument/2006/relationships/slideLayout" Target="../slideLayouts/slideLayout2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image" Target="../media/image1.png"/></Relationships>
</file>

<file path=ppt/slideMasters/_rels/slideMaster15.xml.rels><?xml version="1.0" encoding="UTF-8" standalone="yes"?>
<Relationships xmlns="http://schemas.openxmlformats.org/package/2006/relationships"><Relationship Id="rId5" Type="http://schemas.openxmlformats.org/officeDocument/2006/relationships/theme" Target="../theme/theme15.xml"/><Relationship Id="rId4" Type="http://schemas.openxmlformats.org/officeDocument/2006/relationships/image" Target="../media/image1.png"/><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image" Target="../media/image1.png"/><Relationship Id="rId1" Type="http://schemas.openxmlformats.org/officeDocument/2006/relationships/slideLayout" Target="../slideLayouts/slideLayout27.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image" Target="../media/image1.png"/><Relationship Id="rId1" Type="http://schemas.openxmlformats.org/officeDocument/2006/relationships/slideLayout" Target="../slideLayouts/slideLayout28.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image" Target="../media/image1.png"/><Relationship Id="rId1" Type="http://schemas.openxmlformats.org/officeDocument/2006/relationships/slideLayout" Target="../slideLayouts/slideLayout29.xml"/></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image" Target="../media/image1.png"/><Relationship Id="rId1"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1.png"/><Relationship Id="rId1" Type="http://schemas.openxmlformats.org/officeDocument/2006/relationships/slideLayout" Target="../slideLayouts/slideLayout13.xml"/></Relationships>
</file>

<file path=ppt/slideMasters/_rels/slideMaster20.xml.rels><?xml version="1.0" encoding="UTF-8" standalone="yes"?>
<Relationships xmlns="http://schemas.openxmlformats.org/package/2006/relationships"><Relationship Id="rId3" Type="http://schemas.openxmlformats.org/officeDocument/2006/relationships/theme" Target="../theme/theme20.xml"/><Relationship Id="rId2" Type="http://schemas.openxmlformats.org/officeDocument/2006/relationships/image" Target="../media/image1.png"/><Relationship Id="rId1" Type="http://schemas.openxmlformats.org/officeDocument/2006/relationships/slideLayout" Target="../slideLayouts/slideLayout31.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image" Target="../media/image1.png"/></Relationships>
</file>

<file path=ppt/slideMasters/_rels/slideMaster22.xml.rels><?xml version="1.0" encoding="UTF-8" standalone="yes"?>
<Relationships xmlns="http://schemas.openxmlformats.org/package/2006/relationships"><Relationship Id="rId3" Type="http://schemas.openxmlformats.org/officeDocument/2006/relationships/theme" Target="../theme/theme22.xml"/><Relationship Id="rId2" Type="http://schemas.openxmlformats.org/officeDocument/2006/relationships/image" Target="../media/image1.png"/><Relationship Id="rId1" Type="http://schemas.openxmlformats.org/officeDocument/2006/relationships/slideLayout" Target="../slideLayouts/slideLayout3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image" Target="../media/image1.png"/><Relationship Id="rId1" Type="http://schemas.openxmlformats.org/officeDocument/2006/relationships/slideLayout" Target="../slideLayouts/slideLayout33.xml"/></Relationships>
</file>

<file path=ppt/slideMasters/_rels/slideMaster24.xml.rels><?xml version="1.0" encoding="UTF-8" standalone="yes"?>
<Relationships xmlns="http://schemas.openxmlformats.org/package/2006/relationships"><Relationship Id="rId3" Type="http://schemas.openxmlformats.org/officeDocument/2006/relationships/theme" Target="../theme/theme24.xml"/><Relationship Id="rId2" Type="http://schemas.openxmlformats.org/officeDocument/2006/relationships/image" Target="../media/image1.png"/><Relationship Id="rId1" Type="http://schemas.openxmlformats.org/officeDocument/2006/relationships/slideLayout" Target="../slideLayouts/slideLayout34.xml"/></Relationships>
</file>

<file path=ppt/slideMasters/_rels/slideMaster25.xml.rels><?xml version="1.0" encoding="UTF-8" standalone="yes"?>
<Relationships xmlns="http://schemas.openxmlformats.org/package/2006/relationships"><Relationship Id="rId3" Type="http://schemas.openxmlformats.org/officeDocument/2006/relationships/theme" Target="../theme/theme25.xml"/><Relationship Id="rId2" Type="http://schemas.openxmlformats.org/officeDocument/2006/relationships/image" Target="../media/image1.png"/><Relationship Id="rId1"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image" Target="../media/image1.png"/><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1.png"/><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1.png"/><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image" Target="../media/image1.png"/><Relationship Id="rId1"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image" Target="../media/image1.png"/><Relationship Id="rId1" Type="http://schemas.openxmlformats.org/officeDocument/2006/relationships/slideLayout" Target="../slideLayouts/slideLayout1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image" Target="../media/image1.png"/><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A4693B-B55D-49D0-ADDC-99AEF618ABB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5AE0D-9B09-4C5C-BBE9-94E2C7DB683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Click="0" advTm="0">
    <p:random/>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77" r:id="rId1"/>
  </p:sldLayoutIdLst>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79" r:id="rId1"/>
  </p:sldLayoutIdLst>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81" r:id="rId1"/>
  </p:sldLayoutIdLst>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83" r:id="rId1"/>
  </p:sldLayoutIdLst>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90" r:id="rId1"/>
  </p:sldLayoutIdLst>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92" r:id="rId1"/>
  </p:sldLayoutIdLst>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94" r:id="rId1"/>
  </p:sldLayoutIdLst>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96" r:id="rId1"/>
  </p:sldLayoutIdLst>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62" r:id="rId1"/>
  </p:sldLayoutIdLst>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98" r:id="rId1"/>
  </p:sldLayoutIdLst>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701" r:id="rId1"/>
  </p:sldLayoutIdLst>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703" r:id="rId1"/>
  </p:sldLayoutIdLst>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705" r:id="rId1"/>
  </p:sldLayoutIdLst>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707" r:id="rId1"/>
  </p:sldLayoutIdLst>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64" r:id="rId1"/>
  </p:sldLayoutIdLst>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66" r:id="rId1"/>
  </p:sldLayoutIdLst>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68" r:id="rId1"/>
  </p:sldLayoutIdLst>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70" r:id="rId1"/>
  </p:sldLayoutIdLst>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73" r:id="rId1"/>
  </p:sldLayoutIdLst>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F4F4F09-0460-45D7-9B8F-9E0E42465AD6}"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69E8F1B-9544-4414-8EE8-64997F672277}"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75" r:id="rId1"/>
  </p:sldLayoutIdLst>
  <p:transition advClick="0" advTm="0">
    <p:random/>
  </p:transition>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24.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7" Type="http://schemas.openxmlformats.org/officeDocument/2006/relationships/notesSlide" Target="../notesSlides/notesSlide24.xml"/><Relationship Id="rId26" Type="http://schemas.openxmlformats.org/officeDocument/2006/relationships/slideLayout" Target="../slideLayouts/slideLayout12.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3.jpe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2.xml"/><Relationship Id="rId4" Type="http://schemas.openxmlformats.org/officeDocument/2006/relationships/image" Target="../media/image3.jpeg"/><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2.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3000" r="-23000"/>
          </a:stretch>
        </a:blipFill>
        <a:effectLst/>
      </p:bgPr>
    </p:bg>
    <p:spTree>
      <p:nvGrpSpPr>
        <p:cNvPr id="1" name=""/>
        <p:cNvGrpSpPr/>
        <p:nvPr/>
      </p:nvGrpSpPr>
      <p:grpSpPr>
        <a:xfrm>
          <a:off x="0" y="0"/>
          <a:ext cx="0" cy="0"/>
          <a:chOff x="0" y="0"/>
          <a:chExt cx="0" cy="0"/>
        </a:xfrm>
      </p:grpSpPr>
      <p:sp>
        <p:nvSpPr>
          <p:cNvPr id="30" name="TextBox 7"/>
          <p:cNvSpPr>
            <a:spLocks noChangeArrowheads="1"/>
          </p:cNvSpPr>
          <p:nvPr/>
        </p:nvSpPr>
        <p:spPr bwMode="auto">
          <a:xfrm>
            <a:off x="2736587" y="3024593"/>
            <a:ext cx="6773172"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6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商务通用</a:t>
            </a:r>
            <a:r>
              <a:rPr lang="en-US" altLang="zh-CN" sz="6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6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zh-CN" altLang="en-US" sz="6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31" name="矩形 30"/>
          <p:cNvSpPr/>
          <p:nvPr/>
        </p:nvSpPr>
        <p:spPr>
          <a:xfrm>
            <a:off x="4429987" y="1057269"/>
            <a:ext cx="3649357" cy="2215991"/>
          </a:xfrm>
          <a:prstGeom prst="rect">
            <a:avLst/>
          </a:prstGeom>
        </p:spPr>
        <p:txBody>
          <a:bodyPr wrap="square">
            <a:spAutoFit/>
          </a:bodyPr>
          <a:lstStyle/>
          <a:p>
            <a:pPr fontAlgn="auto">
              <a:spcBef>
                <a:spcPts val="0"/>
              </a:spcBef>
              <a:spcAft>
                <a:spcPts val="0"/>
              </a:spcAft>
              <a:defRPr/>
            </a:pPr>
            <a:r>
              <a:rPr lang="en-US" altLang="zh-CN" sz="13800" b="1" spc="300" dirty="0" smtClean="0">
                <a:solidFill>
                  <a:schemeClr val="bg1"/>
                </a:solidFill>
                <a:effectLst>
                  <a:outerShdw blurRad="38100" dist="38100" dir="2700000" algn="tl">
                    <a:srgbClr val="000000">
                      <a:alpha val="43137"/>
                    </a:srgbClr>
                  </a:outerShdw>
                </a:effectLst>
                <a:latin typeface="Agency FB" pitchFamily="34" charset="0"/>
                <a:cs typeface="+mn-ea"/>
                <a:sym typeface="+mn-lt"/>
              </a:rPr>
              <a:t>201X</a:t>
            </a:r>
            <a:endParaRPr lang="en-US" altLang="zh-CN" sz="13800" b="1" spc="300" dirty="0">
              <a:solidFill>
                <a:schemeClr val="bg1"/>
              </a:solidFill>
              <a:effectLst>
                <a:outerShdw blurRad="38100" dist="38100" dir="2700000" algn="tl">
                  <a:srgbClr val="000000">
                    <a:alpha val="43137"/>
                  </a:srgbClr>
                </a:outerShdw>
              </a:effectLst>
              <a:latin typeface="Agency FB" pitchFamily="34" charset="0"/>
              <a:cs typeface="+mn-ea"/>
              <a:sym typeface="+mn-lt"/>
            </a:endParaRPr>
          </a:p>
        </p:txBody>
      </p:sp>
      <p:sp>
        <p:nvSpPr>
          <p:cNvPr id="8" name="矩形 7"/>
          <p:cNvSpPr/>
          <p:nvPr/>
        </p:nvSpPr>
        <p:spPr>
          <a:xfrm>
            <a:off x="2970510" y="4018611"/>
            <a:ext cx="6250982" cy="535531"/>
          </a:xfrm>
          <a:prstGeom prst="rect">
            <a:avLst/>
          </a:prstGeom>
        </p:spPr>
        <p:txBody>
          <a:bodyPr wrap="square">
            <a:spAutoFit/>
          </a:bodyPr>
          <a:lstStyle/>
          <a:p>
            <a:pPr algn="ctr">
              <a:lnSpc>
                <a:spcPct val="120000"/>
              </a:lnSpc>
            </a:pPr>
            <a:r>
              <a:rPr lang="en-US" altLang="zh-CN" sz="1200" dirty="0">
                <a:solidFill>
                  <a:schemeClr val="bg1"/>
                </a:solidFill>
                <a:latin typeface="微软雅黑" panose="020B0503020204020204" pitchFamily="34" charset="-122"/>
                <a:ea typeface="微软雅黑" panose="020B0503020204020204" pitchFamily="34" charset="-122"/>
              </a:rPr>
              <a:t>Do not believe what is passed from mouth; Do not believe rumors ,</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en-US" altLang="zh-CN" sz="1200" dirty="0">
                <a:solidFill>
                  <a:schemeClr val="bg1"/>
                </a:solidFill>
                <a:latin typeface="微软雅黑" panose="020B0503020204020204" pitchFamily="34" charset="-122"/>
                <a:ea typeface="微软雅黑" panose="020B0503020204020204" pitchFamily="34" charset="-122"/>
              </a:rPr>
              <a:t> Do not believe the infallibility of texts.</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5166098" y="5280876"/>
            <a:ext cx="1859805" cy="541077"/>
            <a:chOff x="7864144" y="5986723"/>
            <a:chExt cx="1859805" cy="541077"/>
          </a:xfrm>
        </p:grpSpPr>
        <p:sp>
          <p:nvSpPr>
            <p:cNvPr id="10" name="圆角矩形 19"/>
            <p:cNvSpPr/>
            <p:nvPr/>
          </p:nvSpPr>
          <p:spPr>
            <a:xfrm>
              <a:off x="7864144" y="5986723"/>
              <a:ext cx="1859805" cy="541077"/>
            </a:xfrm>
            <a:prstGeom prst="roundRect">
              <a:avLst/>
            </a:prstGeom>
            <a:solidFill>
              <a:schemeClr val="bg1"/>
            </a:solidFill>
            <a:ln>
              <a:noFill/>
            </a:ln>
            <a:effectLst>
              <a:outerShdw blurRad="762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1" name="矩形 10"/>
            <p:cNvSpPr/>
            <p:nvPr/>
          </p:nvSpPr>
          <p:spPr>
            <a:xfrm>
              <a:off x="7907430" y="6072595"/>
              <a:ext cx="1773242" cy="369332"/>
            </a:xfrm>
            <a:prstGeom prst="rect">
              <a:avLst/>
            </a:prstGeom>
          </p:spPr>
          <p:txBody>
            <a:bodyPr wrap="none">
              <a:spAutoFit/>
            </a:bodyPr>
            <a:lstStyle/>
            <a:p>
              <a:pPr algn="ctr"/>
              <a:r>
                <a:rPr lang="zh-CN" altLang="en-US" b="1" dirty="0" smtClean="0">
                  <a:solidFill>
                    <a:schemeClr val="bg2">
                      <a:lumMod val="10000"/>
                    </a:schemeClr>
                  </a:solidFill>
                  <a:latin typeface="微软雅黑" panose="020B0503020204020204" pitchFamily="34" charset="-122"/>
                  <a:ea typeface="微软雅黑" panose="020B0503020204020204" pitchFamily="34" charset="-122"/>
                </a:rPr>
                <a:t>汇报人 </a:t>
              </a:r>
              <a:r>
                <a:rPr lang="en-US" altLang="zh-CN" b="1" dirty="0" smtClean="0">
                  <a:solidFill>
                    <a:schemeClr val="bg2">
                      <a:lumMod val="10000"/>
                    </a:schemeClr>
                  </a:solidFill>
                  <a:latin typeface="微软雅黑" panose="020B0503020204020204" pitchFamily="34" charset="-122"/>
                  <a:ea typeface="微软雅黑" panose="020B0503020204020204" pitchFamily="34" charset="-122"/>
                </a:rPr>
                <a:t>: </a:t>
              </a:r>
              <a:r>
                <a:rPr lang="zh-CN" altLang="en-US" b="1" dirty="0" smtClean="0">
                  <a:solidFill>
                    <a:schemeClr val="bg2">
                      <a:lumMod val="10000"/>
                    </a:schemeClr>
                  </a:solidFill>
                  <a:latin typeface="微软雅黑" panose="020B0503020204020204" pitchFamily="34" charset="-122"/>
                  <a:ea typeface="微软雅黑" panose="020B0503020204020204" pitchFamily="34" charset="-122"/>
                </a:rPr>
                <a:t>熊猫办公</a:t>
              </a:r>
              <a:endParaRPr lang="zh-CN" altLang="en-US" b="1" dirty="0">
                <a:solidFill>
                  <a:schemeClr val="bg2">
                    <a:lumMod val="10000"/>
                  </a:schemeClr>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2970509" y="5532994"/>
            <a:ext cx="6250984" cy="93990"/>
            <a:chOff x="1562463" y="5853716"/>
            <a:chExt cx="9086787" cy="0"/>
          </a:xfrm>
        </p:grpSpPr>
        <p:cxnSp>
          <p:nvCxnSpPr>
            <p:cNvPr id="13" name="直接连接符 12"/>
            <p:cNvCxnSpPr/>
            <p:nvPr/>
          </p:nvCxnSpPr>
          <p:spPr>
            <a:xfrm>
              <a:off x="7822546" y="5853716"/>
              <a:ext cx="2826704" cy="0"/>
            </a:xfrm>
            <a:prstGeom prst="line">
              <a:avLst/>
            </a:prstGeom>
            <a:ln w="6350">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62463" y="5853716"/>
              <a:ext cx="2923365" cy="0"/>
            </a:xfrm>
            <a:prstGeom prst="line">
              <a:avLst/>
            </a:prstGeom>
            <a:ln w="6350">
              <a:solidFill>
                <a:schemeClr val="accent3"/>
              </a:solidFill>
              <a:headEnd type="oval"/>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by="(-#ppt_w*2)" calcmode="lin" valueType="num">
                                      <p:cBhvr rctx="PPT">
                                        <p:cTn id="7" dur="500" autoRev="1" fill="hold">
                                          <p:stCondLst>
                                            <p:cond delay="0"/>
                                          </p:stCondLst>
                                        </p:cTn>
                                        <p:tgtEl>
                                          <p:spTgt spid="31"/>
                                        </p:tgtEl>
                                        <p:attrNameLst>
                                          <p:attrName>ppt_w</p:attrName>
                                        </p:attrNameLst>
                                      </p:cBhvr>
                                    </p:anim>
                                    <p:anim by="(#ppt_w*0.50)" calcmode="lin" valueType="num">
                                      <p:cBhvr>
                                        <p:cTn id="8" dur="500" decel="50000" autoRev="1" fill="hold">
                                          <p:stCondLst>
                                            <p:cond delay="0"/>
                                          </p:stCondLst>
                                        </p:cTn>
                                        <p:tgtEl>
                                          <p:spTgt spid="31"/>
                                        </p:tgtEl>
                                        <p:attrNameLst>
                                          <p:attrName>ppt_x</p:attrName>
                                        </p:attrNameLst>
                                      </p:cBhvr>
                                    </p:anim>
                                    <p:anim from="(-#ppt_h/2)" to="(#ppt_y)" calcmode="lin" valueType="num">
                                      <p:cBhvr>
                                        <p:cTn id="9" dur="1000" fill="hold">
                                          <p:stCondLst>
                                            <p:cond delay="0"/>
                                          </p:stCondLst>
                                        </p:cTn>
                                        <p:tgtEl>
                                          <p:spTgt spid="31"/>
                                        </p:tgtEl>
                                        <p:attrNameLst>
                                          <p:attrName>ppt_y</p:attrName>
                                        </p:attrNameLst>
                                      </p:cBhvr>
                                    </p:anim>
                                    <p:animRot by="21600000">
                                      <p:cBhvr>
                                        <p:cTn id="10" dur="1000" fill="hold">
                                          <p:stCondLst>
                                            <p:cond delay="0"/>
                                          </p:stCondLst>
                                        </p:cTn>
                                        <p:tgtEl>
                                          <p:spTgt spid="31"/>
                                        </p:tgtEl>
                                        <p:attrNameLst>
                                          <p:attrName>r</p:attrName>
                                        </p:attrNameLst>
                                      </p:cBhvr>
                                    </p:animRot>
                                  </p:childTnLst>
                                </p:cTn>
                              </p:par>
                            </p:childTnLst>
                          </p:cTn>
                        </p:par>
                        <p:par>
                          <p:cTn id="11" fill="hold">
                            <p:stCondLst>
                              <p:cond delay="1299"/>
                            </p:stCondLst>
                            <p:childTnLst>
                              <p:par>
                                <p:cTn id="12" presetID="56" presetClass="entr" presetSubtype="0" fill="hold" grpId="0" nodeType="afterEffect">
                                  <p:stCondLst>
                                    <p:cond delay="0"/>
                                  </p:stCondLst>
                                  <p:iterate type="lt">
                                    <p:tmPct val="10000"/>
                                  </p:iterate>
                                  <p:childTnLst>
                                    <p:set>
                                      <p:cBhvr>
                                        <p:cTn id="13" dur="1" fill="hold">
                                          <p:stCondLst>
                                            <p:cond delay="0"/>
                                          </p:stCondLst>
                                        </p:cTn>
                                        <p:tgtEl>
                                          <p:spTgt spid="30"/>
                                        </p:tgtEl>
                                        <p:attrNameLst>
                                          <p:attrName>style.visibility</p:attrName>
                                        </p:attrNameLst>
                                      </p:cBhvr>
                                      <p:to>
                                        <p:strVal val="visible"/>
                                      </p:to>
                                    </p:set>
                                    <p:anim by="(-#ppt_w*2)" calcmode="lin" valueType="num">
                                      <p:cBhvr rctx="PPT">
                                        <p:cTn id="14" dur="500" autoRev="1" fill="hold">
                                          <p:stCondLst>
                                            <p:cond delay="0"/>
                                          </p:stCondLst>
                                        </p:cTn>
                                        <p:tgtEl>
                                          <p:spTgt spid="30"/>
                                        </p:tgtEl>
                                        <p:attrNameLst>
                                          <p:attrName>ppt_w</p:attrName>
                                        </p:attrNameLst>
                                      </p:cBhvr>
                                    </p:anim>
                                    <p:anim by="(#ppt_w*0.50)" calcmode="lin" valueType="num">
                                      <p:cBhvr>
                                        <p:cTn id="15" dur="500" decel="50000" autoRev="1" fill="hold">
                                          <p:stCondLst>
                                            <p:cond delay="0"/>
                                          </p:stCondLst>
                                        </p:cTn>
                                        <p:tgtEl>
                                          <p:spTgt spid="30"/>
                                        </p:tgtEl>
                                        <p:attrNameLst>
                                          <p:attrName>ppt_x</p:attrName>
                                        </p:attrNameLst>
                                      </p:cBhvr>
                                    </p:anim>
                                    <p:anim from="(-#ppt_h/2)" to="(#ppt_y)" calcmode="lin" valueType="num">
                                      <p:cBhvr>
                                        <p:cTn id="16" dur="1000" fill="hold">
                                          <p:stCondLst>
                                            <p:cond delay="0"/>
                                          </p:stCondLst>
                                        </p:cTn>
                                        <p:tgtEl>
                                          <p:spTgt spid="30"/>
                                        </p:tgtEl>
                                        <p:attrNameLst>
                                          <p:attrName>ppt_y</p:attrName>
                                        </p:attrNameLst>
                                      </p:cBhvr>
                                    </p:anim>
                                    <p:animRot by="21600000">
                                      <p:cBhvr>
                                        <p:cTn id="17" dur="1000" fill="hold">
                                          <p:stCondLst>
                                            <p:cond delay="0"/>
                                          </p:stCondLst>
                                        </p:cTn>
                                        <p:tgtEl>
                                          <p:spTgt spid="30"/>
                                        </p:tgtEl>
                                        <p:attrNameLst>
                                          <p:attrName>r</p:attrName>
                                        </p:attrNameLst>
                                      </p:cBhvr>
                                    </p:animRot>
                                  </p:childTnLst>
                                </p:cTn>
                              </p:par>
                            </p:childTnLst>
                          </p:cTn>
                        </p:par>
                        <p:par>
                          <p:cTn id="18" fill="hold">
                            <p:stCondLst>
                              <p:cond delay="3099"/>
                            </p:stCondLst>
                            <p:childTnLst>
                              <p:par>
                                <p:cTn id="19" presetID="27" presetClass="emph" presetSubtype="0" fill="remove" grpId="2" nodeType="afterEffect">
                                  <p:stCondLst>
                                    <p:cond delay="0"/>
                                  </p:stCondLst>
                                  <p:iterate type="lt">
                                    <p:tmPct val="0"/>
                                  </p:iterate>
                                  <p:childTnLst>
                                    <p:animClr clrSpc="rgb" dir="cw">
                                      <p:cBhvr override="childStyle">
                                        <p:cTn id="20" dur="250" autoRev="1" fill="remove"/>
                                        <p:tgtEl>
                                          <p:spTgt spid="30"/>
                                        </p:tgtEl>
                                        <p:attrNameLst>
                                          <p:attrName>style.color</p:attrName>
                                        </p:attrNameLst>
                                      </p:cBhvr>
                                      <p:to>
                                        <a:schemeClr val="bg1"/>
                                      </p:to>
                                    </p:animClr>
                                    <p:animClr clrSpc="rgb" dir="cw">
                                      <p:cBhvr>
                                        <p:cTn id="21" dur="250" autoRev="1" fill="remove"/>
                                        <p:tgtEl>
                                          <p:spTgt spid="30"/>
                                        </p:tgtEl>
                                        <p:attrNameLst>
                                          <p:attrName>fillcolor</p:attrName>
                                        </p:attrNameLst>
                                      </p:cBhvr>
                                      <p:to>
                                        <a:schemeClr val="bg1"/>
                                      </p:to>
                                    </p:animClr>
                                    <p:set>
                                      <p:cBhvr>
                                        <p:cTn id="22" dur="250" autoRev="1" fill="remove"/>
                                        <p:tgtEl>
                                          <p:spTgt spid="30"/>
                                        </p:tgtEl>
                                        <p:attrNameLst>
                                          <p:attrName>fill.type</p:attrName>
                                        </p:attrNameLst>
                                      </p:cBhvr>
                                      <p:to>
                                        <p:strVal val="solid"/>
                                      </p:to>
                                    </p:set>
                                    <p:set>
                                      <p:cBhvr>
                                        <p:cTn id="23" dur="250" autoRev="1" fill="remove"/>
                                        <p:tgtEl>
                                          <p:spTgt spid="30"/>
                                        </p:tgtEl>
                                        <p:attrNameLst>
                                          <p:attrName>fill.on</p:attrName>
                                        </p:attrNameLst>
                                      </p:cBhvr>
                                      <p:to>
                                        <p:strVal val="true"/>
                                      </p:to>
                                    </p:set>
                                  </p:childTnLst>
                                </p:cTn>
                              </p:par>
                            </p:childTnLst>
                          </p:cTn>
                        </p:par>
                        <p:par>
                          <p:cTn id="24" fill="hold">
                            <p:stCondLst>
                              <p:cond delay="3599"/>
                            </p:stCondLst>
                            <p:childTnLst>
                              <p:par>
                                <p:cTn id="25" presetID="22" presetClass="entr" presetSubtype="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750"/>
                                        <p:tgtEl>
                                          <p:spTgt spid="8"/>
                                        </p:tgtEl>
                                      </p:cBhvr>
                                    </p:animEffect>
                                  </p:childTnLst>
                                </p:cTn>
                              </p:par>
                            </p:childTnLst>
                          </p:cTn>
                        </p:par>
                        <p:par>
                          <p:cTn id="28" fill="hold">
                            <p:stCondLst>
                              <p:cond delay="4599"/>
                            </p:stCondLst>
                            <p:childTnLst>
                              <p:par>
                                <p:cTn id="29" presetID="42"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750"/>
                                        <p:tgtEl>
                                          <p:spTgt spid="9"/>
                                        </p:tgtEl>
                                      </p:cBhvr>
                                    </p:animEffect>
                                    <p:anim calcmode="lin" valueType="num">
                                      <p:cBhvr>
                                        <p:cTn id="32" dur="750" fill="hold"/>
                                        <p:tgtEl>
                                          <p:spTgt spid="9"/>
                                        </p:tgtEl>
                                        <p:attrNameLst>
                                          <p:attrName>ppt_x</p:attrName>
                                        </p:attrNameLst>
                                      </p:cBhvr>
                                      <p:tavLst>
                                        <p:tav tm="0">
                                          <p:val>
                                            <p:strVal val="#ppt_x"/>
                                          </p:val>
                                        </p:tav>
                                        <p:tav tm="100000">
                                          <p:val>
                                            <p:strVal val="#ppt_x"/>
                                          </p:val>
                                        </p:tav>
                                      </p:tavLst>
                                    </p:anim>
                                    <p:anim calcmode="lin" valueType="num">
                                      <p:cBhvr>
                                        <p:cTn id="33" dur="750" fill="hold"/>
                                        <p:tgtEl>
                                          <p:spTgt spid="9"/>
                                        </p:tgtEl>
                                        <p:attrNameLst>
                                          <p:attrName>ppt_y</p:attrName>
                                        </p:attrNameLst>
                                      </p:cBhvr>
                                      <p:tavLst>
                                        <p:tav tm="0">
                                          <p:val>
                                            <p:strVal val="#ppt_y+.1"/>
                                          </p:val>
                                        </p:tav>
                                        <p:tav tm="100000">
                                          <p:val>
                                            <p:strVal val="#ppt_y"/>
                                          </p:val>
                                        </p:tav>
                                      </p:tavLst>
                                    </p:anim>
                                  </p:childTnLst>
                                </p:cTn>
                              </p:par>
                            </p:childTnLst>
                          </p:cTn>
                        </p:par>
                        <p:par>
                          <p:cTn id="34" fill="hold">
                            <p:stCondLst>
                              <p:cond delay="5599"/>
                            </p:stCondLst>
                            <p:childTnLst>
                              <p:par>
                                <p:cTn id="35" presetID="10"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p:bldP spid="30" grpId="2"/>
      <p:bldP spid="31"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78" name="弧形 77"/>
          <p:cNvSpPr/>
          <p:nvPr/>
        </p:nvSpPr>
        <p:spPr>
          <a:xfrm rot="239549" flipH="1" flipV="1">
            <a:off x="4237190" y="-546260"/>
            <a:ext cx="11557340" cy="4354628"/>
          </a:xfrm>
          <a:prstGeom prst="arc">
            <a:avLst>
              <a:gd name="adj1" fmla="val 14623600"/>
              <a:gd name="adj2" fmla="val 21330483"/>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矩形 26"/>
          <p:cNvSpPr/>
          <p:nvPr/>
        </p:nvSpPr>
        <p:spPr>
          <a:xfrm>
            <a:off x="0" y="216424"/>
            <a:ext cx="3837529" cy="40011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 </a:t>
            </a: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ADD DIRECTORY ONE TITLES</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28" name="直接连接符 27"/>
          <p:cNvCxnSpPr>
            <a:endCxn id="71" idx="2"/>
          </p:cNvCxnSpPr>
          <p:nvPr/>
        </p:nvCxnSpPr>
        <p:spPr>
          <a:xfrm flipV="1">
            <a:off x="2520462" y="1755816"/>
            <a:ext cx="1278906" cy="907355"/>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9" name="TextBox 11"/>
          <p:cNvSpPr txBox="1"/>
          <p:nvPr/>
        </p:nvSpPr>
        <p:spPr>
          <a:xfrm>
            <a:off x="4696266" y="1466712"/>
            <a:ext cx="1596445" cy="346374"/>
          </a:xfrm>
          <a:prstGeom prst="rect">
            <a:avLst/>
          </a:prstGeom>
          <a:noFill/>
        </p:spPr>
        <p:txBody>
          <a:bodyPr wrap="square" lIns="68702" tIns="34352" rIns="68702" bIns="34352" rtlCol="0">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TextBox 13"/>
          <p:cNvSpPr txBox="1"/>
          <p:nvPr/>
        </p:nvSpPr>
        <p:spPr>
          <a:xfrm>
            <a:off x="5887689" y="2008206"/>
            <a:ext cx="1596445" cy="346374"/>
          </a:xfrm>
          <a:prstGeom prst="rect">
            <a:avLst/>
          </a:prstGeom>
          <a:noFill/>
        </p:spPr>
        <p:txBody>
          <a:bodyPr wrap="square" lIns="68702" tIns="34352" rIns="68702" bIns="34352" rtlCol="0">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TextBox 14"/>
          <p:cNvSpPr txBox="1"/>
          <p:nvPr/>
        </p:nvSpPr>
        <p:spPr>
          <a:xfrm>
            <a:off x="7435827" y="2489984"/>
            <a:ext cx="1596445" cy="346374"/>
          </a:xfrm>
          <a:prstGeom prst="rect">
            <a:avLst/>
          </a:prstGeom>
          <a:noFill/>
        </p:spPr>
        <p:txBody>
          <a:bodyPr wrap="square" lIns="68702" tIns="34352" rIns="68702" bIns="34352" rtlCol="0">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TextBox 14"/>
          <p:cNvSpPr txBox="1"/>
          <p:nvPr/>
        </p:nvSpPr>
        <p:spPr>
          <a:xfrm>
            <a:off x="9844827" y="2682936"/>
            <a:ext cx="1596445" cy="346374"/>
          </a:xfrm>
          <a:prstGeom prst="rect">
            <a:avLst/>
          </a:prstGeom>
          <a:noFill/>
        </p:spPr>
        <p:txBody>
          <a:bodyPr wrap="square" lIns="68702" tIns="34352" rIns="68702" bIns="34352" rtlCol="0">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5138662" y="2256395"/>
            <a:ext cx="854227" cy="853085"/>
            <a:chOff x="7158601" y="4546700"/>
            <a:chExt cx="1007174" cy="1005828"/>
          </a:xfrm>
        </p:grpSpPr>
        <p:sp>
          <p:nvSpPr>
            <p:cNvPr id="44" name="Freeform 5"/>
            <p:cNvSpPr/>
            <p:nvPr/>
          </p:nvSpPr>
          <p:spPr bwMode="auto">
            <a:xfrm>
              <a:off x="7158601" y="4546700"/>
              <a:ext cx="1007174" cy="1005828"/>
            </a:xfrm>
            <a:prstGeom prst="ellipse">
              <a:avLst/>
            </a:prstGeom>
            <a:solidFill>
              <a:srgbClr val="0F0F2F"/>
            </a:solidFill>
            <a:ln w="25400">
              <a:noFill/>
            </a:ln>
            <a:effectLst/>
          </p:spPr>
          <p:txBody>
            <a:bodyPr vert="horz" wrap="square" lIns="91440" tIns="45720" rIns="91440" bIns="45720" numCol="1" anchor="t" anchorCtr="0" compatLnSpc="1"/>
            <a:lstStyle/>
            <a:p>
              <a:endParaRPr lang="zh-CN" altLang="en-US" dirty="0">
                <a:solidFill>
                  <a:prstClr val="black"/>
                </a:solidFill>
              </a:endParaRPr>
            </a:p>
          </p:txBody>
        </p:sp>
        <p:grpSp>
          <p:nvGrpSpPr>
            <p:cNvPr id="48" name="组合 47"/>
            <p:cNvGrpSpPr/>
            <p:nvPr/>
          </p:nvGrpSpPr>
          <p:grpSpPr>
            <a:xfrm>
              <a:off x="7360488" y="4755703"/>
              <a:ext cx="622400" cy="587822"/>
              <a:chOff x="4120945" y="4606259"/>
              <a:chExt cx="3200400" cy="3022600"/>
            </a:xfrm>
            <a:solidFill>
              <a:schemeClr val="bg1"/>
            </a:solidFill>
          </p:grpSpPr>
          <p:sp>
            <p:nvSpPr>
              <p:cNvPr id="49" name="Freeform 5"/>
              <p:cNvSpPr/>
              <p:nvPr/>
            </p:nvSpPr>
            <p:spPr bwMode="auto">
              <a:xfrm>
                <a:off x="5465558" y="6477922"/>
                <a:ext cx="481013" cy="322263"/>
              </a:xfrm>
              <a:custGeom>
                <a:avLst/>
                <a:gdLst>
                  <a:gd name="T0" fmla="*/ 0 w 128"/>
                  <a:gd name="T1" fmla="*/ 64 h 86"/>
                  <a:gd name="T2" fmla="*/ 4 w 128"/>
                  <a:gd name="T3" fmla="*/ 86 h 86"/>
                  <a:gd name="T4" fmla="*/ 124 w 128"/>
                  <a:gd name="T5" fmla="*/ 86 h 86"/>
                  <a:gd name="T6" fmla="*/ 128 w 128"/>
                  <a:gd name="T7" fmla="*/ 64 h 86"/>
                  <a:gd name="T8" fmla="*/ 64 w 128"/>
                  <a:gd name="T9" fmla="*/ 0 h 86"/>
                  <a:gd name="T10" fmla="*/ 0 w 128"/>
                  <a:gd name="T11" fmla="*/ 64 h 86"/>
                </a:gdLst>
                <a:ahLst/>
                <a:cxnLst>
                  <a:cxn ang="0">
                    <a:pos x="T0" y="T1"/>
                  </a:cxn>
                  <a:cxn ang="0">
                    <a:pos x="T2" y="T3"/>
                  </a:cxn>
                  <a:cxn ang="0">
                    <a:pos x="T4" y="T5"/>
                  </a:cxn>
                  <a:cxn ang="0">
                    <a:pos x="T6" y="T7"/>
                  </a:cxn>
                  <a:cxn ang="0">
                    <a:pos x="T8" y="T9"/>
                  </a:cxn>
                  <a:cxn ang="0">
                    <a:pos x="T10" y="T11"/>
                  </a:cxn>
                </a:cxnLst>
                <a:rect l="0" t="0" r="r" b="b"/>
                <a:pathLst>
                  <a:path w="128" h="86">
                    <a:moveTo>
                      <a:pt x="0" y="64"/>
                    </a:moveTo>
                    <a:cubicBezTo>
                      <a:pt x="0" y="72"/>
                      <a:pt x="2" y="79"/>
                      <a:pt x="4" y="86"/>
                    </a:cubicBezTo>
                    <a:cubicBezTo>
                      <a:pt x="124" y="86"/>
                      <a:pt x="124" y="86"/>
                      <a:pt x="124" y="86"/>
                    </a:cubicBezTo>
                    <a:cubicBezTo>
                      <a:pt x="127" y="79"/>
                      <a:pt x="128" y="72"/>
                      <a:pt x="128" y="64"/>
                    </a:cubicBezTo>
                    <a:cubicBezTo>
                      <a:pt x="128" y="28"/>
                      <a:pt x="99" y="0"/>
                      <a:pt x="64" y="0"/>
                    </a:cubicBezTo>
                    <a:cubicBezTo>
                      <a:pt x="29" y="0"/>
                      <a:pt x="0" y="28"/>
                      <a:pt x="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6"/>
              <p:cNvSpPr/>
              <p:nvPr/>
            </p:nvSpPr>
            <p:spPr bwMode="auto">
              <a:xfrm>
                <a:off x="5657645" y="5712747"/>
                <a:ext cx="1087438" cy="603250"/>
              </a:xfrm>
              <a:custGeom>
                <a:avLst/>
                <a:gdLst>
                  <a:gd name="T0" fmla="*/ 498 w 685"/>
                  <a:gd name="T1" fmla="*/ 90 h 380"/>
                  <a:gd name="T2" fmla="*/ 578 w 685"/>
                  <a:gd name="T3" fmla="*/ 380 h 380"/>
                  <a:gd name="T4" fmla="*/ 685 w 685"/>
                  <a:gd name="T5" fmla="*/ 380 h 380"/>
                  <a:gd name="T6" fmla="*/ 602 w 685"/>
                  <a:gd name="T7" fmla="*/ 90 h 380"/>
                  <a:gd name="T8" fmla="*/ 675 w 685"/>
                  <a:gd name="T9" fmla="*/ 90 h 380"/>
                  <a:gd name="T10" fmla="*/ 675 w 685"/>
                  <a:gd name="T11" fmla="*/ 0 h 380"/>
                  <a:gd name="T12" fmla="*/ 0 w 685"/>
                  <a:gd name="T13" fmla="*/ 0 h 380"/>
                  <a:gd name="T14" fmla="*/ 0 w 685"/>
                  <a:gd name="T15" fmla="*/ 90 h 380"/>
                  <a:gd name="T16" fmla="*/ 87 w 685"/>
                  <a:gd name="T17" fmla="*/ 90 h 380"/>
                  <a:gd name="T18" fmla="*/ 4 w 685"/>
                  <a:gd name="T19" fmla="*/ 380 h 380"/>
                  <a:gd name="T20" fmla="*/ 111 w 685"/>
                  <a:gd name="T21" fmla="*/ 380 h 380"/>
                  <a:gd name="T22" fmla="*/ 192 w 685"/>
                  <a:gd name="T23" fmla="*/ 90 h 380"/>
                  <a:gd name="T24" fmla="*/ 498 w 685"/>
                  <a:gd name="T25" fmla="*/ 9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5" h="380">
                    <a:moveTo>
                      <a:pt x="498" y="90"/>
                    </a:moveTo>
                    <a:lnTo>
                      <a:pt x="578" y="380"/>
                    </a:lnTo>
                    <a:lnTo>
                      <a:pt x="685" y="380"/>
                    </a:lnTo>
                    <a:lnTo>
                      <a:pt x="602" y="90"/>
                    </a:lnTo>
                    <a:lnTo>
                      <a:pt x="675" y="90"/>
                    </a:lnTo>
                    <a:lnTo>
                      <a:pt x="675" y="0"/>
                    </a:lnTo>
                    <a:lnTo>
                      <a:pt x="0" y="0"/>
                    </a:lnTo>
                    <a:lnTo>
                      <a:pt x="0" y="90"/>
                    </a:lnTo>
                    <a:lnTo>
                      <a:pt x="87" y="90"/>
                    </a:lnTo>
                    <a:lnTo>
                      <a:pt x="4" y="380"/>
                    </a:lnTo>
                    <a:lnTo>
                      <a:pt x="111" y="380"/>
                    </a:lnTo>
                    <a:lnTo>
                      <a:pt x="192" y="90"/>
                    </a:lnTo>
                    <a:lnTo>
                      <a:pt x="498"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7"/>
              <p:cNvSpPr/>
              <p:nvPr/>
            </p:nvSpPr>
            <p:spPr bwMode="auto">
              <a:xfrm>
                <a:off x="6495845" y="6477922"/>
                <a:ext cx="482600" cy="322263"/>
              </a:xfrm>
              <a:custGeom>
                <a:avLst/>
                <a:gdLst>
                  <a:gd name="T0" fmla="*/ 0 w 128"/>
                  <a:gd name="T1" fmla="*/ 64 h 86"/>
                  <a:gd name="T2" fmla="*/ 4 w 128"/>
                  <a:gd name="T3" fmla="*/ 86 h 86"/>
                  <a:gd name="T4" fmla="*/ 124 w 128"/>
                  <a:gd name="T5" fmla="*/ 86 h 86"/>
                  <a:gd name="T6" fmla="*/ 128 w 128"/>
                  <a:gd name="T7" fmla="*/ 64 h 86"/>
                  <a:gd name="T8" fmla="*/ 64 w 128"/>
                  <a:gd name="T9" fmla="*/ 0 h 86"/>
                  <a:gd name="T10" fmla="*/ 0 w 128"/>
                  <a:gd name="T11" fmla="*/ 64 h 86"/>
                </a:gdLst>
                <a:ahLst/>
                <a:cxnLst>
                  <a:cxn ang="0">
                    <a:pos x="T0" y="T1"/>
                  </a:cxn>
                  <a:cxn ang="0">
                    <a:pos x="T2" y="T3"/>
                  </a:cxn>
                  <a:cxn ang="0">
                    <a:pos x="T4" y="T5"/>
                  </a:cxn>
                  <a:cxn ang="0">
                    <a:pos x="T6" y="T7"/>
                  </a:cxn>
                  <a:cxn ang="0">
                    <a:pos x="T8" y="T9"/>
                  </a:cxn>
                  <a:cxn ang="0">
                    <a:pos x="T10" y="T11"/>
                  </a:cxn>
                </a:cxnLst>
                <a:rect l="0" t="0" r="r" b="b"/>
                <a:pathLst>
                  <a:path w="128" h="86">
                    <a:moveTo>
                      <a:pt x="0" y="64"/>
                    </a:moveTo>
                    <a:cubicBezTo>
                      <a:pt x="0" y="72"/>
                      <a:pt x="2" y="79"/>
                      <a:pt x="4" y="86"/>
                    </a:cubicBezTo>
                    <a:cubicBezTo>
                      <a:pt x="124" y="86"/>
                      <a:pt x="124" y="86"/>
                      <a:pt x="124" y="86"/>
                    </a:cubicBezTo>
                    <a:cubicBezTo>
                      <a:pt x="127" y="79"/>
                      <a:pt x="128" y="72"/>
                      <a:pt x="128" y="64"/>
                    </a:cubicBezTo>
                    <a:cubicBezTo>
                      <a:pt x="128" y="28"/>
                      <a:pt x="99" y="0"/>
                      <a:pt x="64" y="0"/>
                    </a:cubicBezTo>
                    <a:cubicBezTo>
                      <a:pt x="29" y="0"/>
                      <a:pt x="0" y="28"/>
                      <a:pt x="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a:spLocks noEditPoints="1"/>
              </p:cNvSpPr>
              <p:nvPr/>
            </p:nvSpPr>
            <p:spPr bwMode="auto">
              <a:xfrm>
                <a:off x="4543220" y="4738022"/>
                <a:ext cx="2325688" cy="1565275"/>
              </a:xfrm>
              <a:custGeom>
                <a:avLst/>
                <a:gdLst>
                  <a:gd name="T0" fmla="*/ 43 w 618"/>
                  <a:gd name="T1" fmla="*/ 157 h 416"/>
                  <a:gd name="T2" fmla="*/ 43 w 618"/>
                  <a:gd name="T3" fmla="*/ 262 h 416"/>
                  <a:gd name="T4" fmla="*/ 85 w 618"/>
                  <a:gd name="T5" fmla="*/ 416 h 416"/>
                  <a:gd name="T6" fmla="*/ 94 w 618"/>
                  <a:gd name="T7" fmla="*/ 289 h 416"/>
                  <a:gd name="T8" fmla="*/ 135 w 618"/>
                  <a:gd name="T9" fmla="*/ 416 h 416"/>
                  <a:gd name="T10" fmla="*/ 135 w 618"/>
                  <a:gd name="T11" fmla="*/ 262 h 416"/>
                  <a:gd name="T12" fmla="*/ 135 w 618"/>
                  <a:gd name="T13" fmla="*/ 157 h 416"/>
                  <a:gd name="T14" fmla="*/ 177 w 618"/>
                  <a:gd name="T15" fmla="*/ 157 h 416"/>
                  <a:gd name="T16" fmla="*/ 238 w 618"/>
                  <a:gd name="T17" fmla="*/ 147 h 416"/>
                  <a:gd name="T18" fmla="*/ 251 w 618"/>
                  <a:gd name="T19" fmla="*/ 206 h 416"/>
                  <a:gd name="T20" fmla="*/ 264 w 618"/>
                  <a:gd name="T21" fmla="*/ 237 h 416"/>
                  <a:gd name="T22" fmla="*/ 295 w 618"/>
                  <a:gd name="T23" fmla="*/ 250 h 416"/>
                  <a:gd name="T24" fmla="*/ 606 w 618"/>
                  <a:gd name="T25" fmla="*/ 237 h 416"/>
                  <a:gd name="T26" fmla="*/ 618 w 618"/>
                  <a:gd name="T27" fmla="*/ 206 h 416"/>
                  <a:gd name="T28" fmla="*/ 606 w 618"/>
                  <a:gd name="T29" fmla="*/ 13 h 416"/>
                  <a:gd name="T30" fmla="*/ 295 w 618"/>
                  <a:gd name="T31" fmla="*/ 0 h 416"/>
                  <a:gd name="T32" fmla="*/ 264 w 618"/>
                  <a:gd name="T33" fmla="*/ 13 h 416"/>
                  <a:gd name="T34" fmla="*/ 251 w 618"/>
                  <a:gd name="T35" fmla="*/ 128 h 416"/>
                  <a:gd name="T36" fmla="*/ 238 w 618"/>
                  <a:gd name="T37" fmla="*/ 115 h 416"/>
                  <a:gd name="T38" fmla="*/ 135 w 618"/>
                  <a:gd name="T39" fmla="*/ 90 h 416"/>
                  <a:gd name="T40" fmla="*/ 88 w 618"/>
                  <a:gd name="T41" fmla="*/ 90 h 416"/>
                  <a:gd name="T42" fmla="*/ 0 w 618"/>
                  <a:gd name="T43" fmla="*/ 126 h 416"/>
                  <a:gd name="T44" fmla="*/ 37 w 618"/>
                  <a:gd name="T45" fmla="*/ 241 h 416"/>
                  <a:gd name="T46" fmla="*/ 286 w 618"/>
                  <a:gd name="T47" fmla="*/ 137 h 416"/>
                  <a:gd name="T48" fmla="*/ 425 w 618"/>
                  <a:gd name="T49" fmla="*/ 105 h 416"/>
                  <a:gd name="T50" fmla="*/ 286 w 618"/>
                  <a:gd name="T51" fmla="*/ 44 h 416"/>
                  <a:gd name="T52" fmla="*/ 288 w 618"/>
                  <a:gd name="T53" fmla="*/ 38 h 416"/>
                  <a:gd name="T54" fmla="*/ 575 w 618"/>
                  <a:gd name="T55" fmla="*/ 35 h 416"/>
                  <a:gd name="T56" fmla="*/ 584 w 618"/>
                  <a:gd name="T57" fmla="*/ 44 h 416"/>
                  <a:gd name="T58" fmla="*/ 581 w 618"/>
                  <a:gd name="T59" fmla="*/ 213 h 416"/>
                  <a:gd name="T60" fmla="*/ 575 w 618"/>
                  <a:gd name="T61" fmla="*/ 215 h 416"/>
                  <a:gd name="T62" fmla="*/ 288 w 618"/>
                  <a:gd name="T63" fmla="*/ 213 h 416"/>
                  <a:gd name="T64" fmla="*/ 286 w 618"/>
                  <a:gd name="T65" fmla="*/ 206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8" h="416">
                    <a:moveTo>
                      <a:pt x="37" y="157"/>
                    </a:moveTo>
                    <a:cubicBezTo>
                      <a:pt x="43" y="157"/>
                      <a:pt x="43" y="157"/>
                      <a:pt x="43" y="157"/>
                    </a:cubicBezTo>
                    <a:cubicBezTo>
                      <a:pt x="43" y="241"/>
                      <a:pt x="43" y="241"/>
                      <a:pt x="43" y="241"/>
                    </a:cubicBezTo>
                    <a:cubicBezTo>
                      <a:pt x="43" y="262"/>
                      <a:pt x="43" y="262"/>
                      <a:pt x="43" y="262"/>
                    </a:cubicBezTo>
                    <a:cubicBezTo>
                      <a:pt x="43" y="416"/>
                      <a:pt x="43" y="416"/>
                      <a:pt x="43" y="416"/>
                    </a:cubicBezTo>
                    <a:cubicBezTo>
                      <a:pt x="85" y="416"/>
                      <a:pt x="85" y="416"/>
                      <a:pt x="85" y="416"/>
                    </a:cubicBezTo>
                    <a:cubicBezTo>
                      <a:pt x="85" y="289"/>
                      <a:pt x="85" y="289"/>
                      <a:pt x="85" y="289"/>
                    </a:cubicBezTo>
                    <a:cubicBezTo>
                      <a:pt x="94" y="289"/>
                      <a:pt x="94" y="289"/>
                      <a:pt x="94" y="289"/>
                    </a:cubicBezTo>
                    <a:cubicBezTo>
                      <a:pt x="94" y="416"/>
                      <a:pt x="94" y="416"/>
                      <a:pt x="94" y="416"/>
                    </a:cubicBezTo>
                    <a:cubicBezTo>
                      <a:pt x="135" y="416"/>
                      <a:pt x="135" y="416"/>
                      <a:pt x="135" y="416"/>
                    </a:cubicBezTo>
                    <a:cubicBezTo>
                      <a:pt x="135" y="393"/>
                      <a:pt x="135" y="393"/>
                      <a:pt x="135" y="393"/>
                    </a:cubicBezTo>
                    <a:cubicBezTo>
                      <a:pt x="135" y="262"/>
                      <a:pt x="135" y="262"/>
                      <a:pt x="135" y="262"/>
                    </a:cubicBezTo>
                    <a:cubicBezTo>
                      <a:pt x="135" y="241"/>
                      <a:pt x="135" y="241"/>
                      <a:pt x="135" y="241"/>
                    </a:cubicBezTo>
                    <a:cubicBezTo>
                      <a:pt x="135" y="157"/>
                      <a:pt x="135" y="157"/>
                      <a:pt x="135" y="157"/>
                    </a:cubicBezTo>
                    <a:cubicBezTo>
                      <a:pt x="135" y="133"/>
                      <a:pt x="135" y="133"/>
                      <a:pt x="135" y="133"/>
                    </a:cubicBezTo>
                    <a:cubicBezTo>
                      <a:pt x="177" y="157"/>
                      <a:pt x="177" y="157"/>
                      <a:pt x="177" y="157"/>
                    </a:cubicBezTo>
                    <a:cubicBezTo>
                      <a:pt x="238" y="157"/>
                      <a:pt x="238" y="157"/>
                      <a:pt x="238" y="157"/>
                    </a:cubicBezTo>
                    <a:cubicBezTo>
                      <a:pt x="238" y="147"/>
                      <a:pt x="238" y="147"/>
                      <a:pt x="238" y="147"/>
                    </a:cubicBezTo>
                    <a:cubicBezTo>
                      <a:pt x="251" y="144"/>
                      <a:pt x="251" y="144"/>
                      <a:pt x="251" y="144"/>
                    </a:cubicBezTo>
                    <a:cubicBezTo>
                      <a:pt x="251" y="206"/>
                      <a:pt x="251" y="206"/>
                      <a:pt x="251" y="206"/>
                    </a:cubicBezTo>
                    <a:cubicBezTo>
                      <a:pt x="251" y="218"/>
                      <a:pt x="256" y="229"/>
                      <a:pt x="264" y="237"/>
                    </a:cubicBezTo>
                    <a:cubicBezTo>
                      <a:pt x="264" y="237"/>
                      <a:pt x="264" y="237"/>
                      <a:pt x="264" y="237"/>
                    </a:cubicBezTo>
                    <a:cubicBezTo>
                      <a:pt x="264" y="237"/>
                      <a:pt x="264" y="237"/>
                      <a:pt x="264" y="237"/>
                    </a:cubicBezTo>
                    <a:cubicBezTo>
                      <a:pt x="272" y="245"/>
                      <a:pt x="283" y="250"/>
                      <a:pt x="295" y="250"/>
                    </a:cubicBezTo>
                    <a:cubicBezTo>
                      <a:pt x="575" y="250"/>
                      <a:pt x="575" y="250"/>
                      <a:pt x="575" y="250"/>
                    </a:cubicBezTo>
                    <a:cubicBezTo>
                      <a:pt x="587" y="250"/>
                      <a:pt x="598" y="245"/>
                      <a:pt x="606" y="237"/>
                    </a:cubicBezTo>
                    <a:cubicBezTo>
                      <a:pt x="606" y="237"/>
                      <a:pt x="606" y="237"/>
                      <a:pt x="606" y="237"/>
                    </a:cubicBezTo>
                    <a:cubicBezTo>
                      <a:pt x="614" y="229"/>
                      <a:pt x="618" y="218"/>
                      <a:pt x="618" y="206"/>
                    </a:cubicBezTo>
                    <a:cubicBezTo>
                      <a:pt x="618" y="44"/>
                      <a:pt x="618" y="44"/>
                      <a:pt x="618" y="44"/>
                    </a:cubicBezTo>
                    <a:cubicBezTo>
                      <a:pt x="618" y="32"/>
                      <a:pt x="614" y="21"/>
                      <a:pt x="606" y="13"/>
                    </a:cubicBezTo>
                    <a:cubicBezTo>
                      <a:pt x="598" y="5"/>
                      <a:pt x="587" y="0"/>
                      <a:pt x="575" y="0"/>
                    </a:cubicBezTo>
                    <a:cubicBezTo>
                      <a:pt x="295" y="0"/>
                      <a:pt x="295" y="0"/>
                      <a:pt x="295" y="0"/>
                    </a:cubicBezTo>
                    <a:cubicBezTo>
                      <a:pt x="283" y="0"/>
                      <a:pt x="272" y="5"/>
                      <a:pt x="264" y="13"/>
                    </a:cubicBezTo>
                    <a:cubicBezTo>
                      <a:pt x="264" y="13"/>
                      <a:pt x="264" y="13"/>
                      <a:pt x="264" y="13"/>
                    </a:cubicBezTo>
                    <a:cubicBezTo>
                      <a:pt x="256" y="21"/>
                      <a:pt x="251" y="32"/>
                      <a:pt x="251" y="44"/>
                    </a:cubicBezTo>
                    <a:cubicBezTo>
                      <a:pt x="251" y="128"/>
                      <a:pt x="251" y="128"/>
                      <a:pt x="251" y="128"/>
                    </a:cubicBezTo>
                    <a:cubicBezTo>
                      <a:pt x="238" y="130"/>
                      <a:pt x="238" y="130"/>
                      <a:pt x="238" y="130"/>
                    </a:cubicBezTo>
                    <a:cubicBezTo>
                      <a:pt x="238" y="115"/>
                      <a:pt x="238" y="115"/>
                      <a:pt x="238" y="115"/>
                    </a:cubicBezTo>
                    <a:cubicBezTo>
                      <a:pt x="177" y="115"/>
                      <a:pt x="177" y="115"/>
                      <a:pt x="177" y="115"/>
                    </a:cubicBezTo>
                    <a:cubicBezTo>
                      <a:pt x="135" y="90"/>
                      <a:pt x="135" y="90"/>
                      <a:pt x="135" y="90"/>
                    </a:cubicBezTo>
                    <a:cubicBezTo>
                      <a:pt x="108" y="90"/>
                      <a:pt x="96" y="90"/>
                      <a:pt x="91" y="90"/>
                    </a:cubicBezTo>
                    <a:cubicBezTo>
                      <a:pt x="89" y="90"/>
                      <a:pt x="88" y="90"/>
                      <a:pt x="88" y="90"/>
                    </a:cubicBezTo>
                    <a:cubicBezTo>
                      <a:pt x="83" y="90"/>
                      <a:pt x="69" y="90"/>
                      <a:pt x="37" y="90"/>
                    </a:cubicBezTo>
                    <a:cubicBezTo>
                      <a:pt x="16" y="90"/>
                      <a:pt x="0" y="106"/>
                      <a:pt x="0" y="126"/>
                    </a:cubicBezTo>
                    <a:cubicBezTo>
                      <a:pt x="0" y="241"/>
                      <a:pt x="0" y="241"/>
                      <a:pt x="0" y="241"/>
                    </a:cubicBezTo>
                    <a:cubicBezTo>
                      <a:pt x="37" y="241"/>
                      <a:pt x="37" y="241"/>
                      <a:pt x="37" y="241"/>
                    </a:cubicBezTo>
                    <a:lnTo>
                      <a:pt x="37" y="157"/>
                    </a:lnTo>
                    <a:close/>
                    <a:moveTo>
                      <a:pt x="286" y="137"/>
                    </a:moveTo>
                    <a:cubicBezTo>
                      <a:pt x="425" y="108"/>
                      <a:pt x="425" y="108"/>
                      <a:pt x="425" y="108"/>
                    </a:cubicBezTo>
                    <a:cubicBezTo>
                      <a:pt x="425" y="105"/>
                      <a:pt x="425" y="105"/>
                      <a:pt x="425" y="105"/>
                    </a:cubicBezTo>
                    <a:cubicBezTo>
                      <a:pt x="286" y="124"/>
                      <a:pt x="286" y="124"/>
                      <a:pt x="286" y="124"/>
                    </a:cubicBezTo>
                    <a:cubicBezTo>
                      <a:pt x="286" y="44"/>
                      <a:pt x="286" y="44"/>
                      <a:pt x="286" y="44"/>
                    </a:cubicBezTo>
                    <a:cubicBezTo>
                      <a:pt x="286" y="41"/>
                      <a:pt x="287" y="39"/>
                      <a:pt x="288" y="38"/>
                    </a:cubicBezTo>
                    <a:cubicBezTo>
                      <a:pt x="288" y="38"/>
                      <a:pt x="288" y="38"/>
                      <a:pt x="288" y="38"/>
                    </a:cubicBezTo>
                    <a:cubicBezTo>
                      <a:pt x="290" y="36"/>
                      <a:pt x="292" y="35"/>
                      <a:pt x="295" y="35"/>
                    </a:cubicBezTo>
                    <a:cubicBezTo>
                      <a:pt x="575" y="35"/>
                      <a:pt x="575" y="35"/>
                      <a:pt x="575" y="35"/>
                    </a:cubicBezTo>
                    <a:cubicBezTo>
                      <a:pt x="577" y="35"/>
                      <a:pt x="580" y="36"/>
                      <a:pt x="581" y="38"/>
                    </a:cubicBezTo>
                    <a:cubicBezTo>
                      <a:pt x="583" y="39"/>
                      <a:pt x="584" y="41"/>
                      <a:pt x="584" y="44"/>
                    </a:cubicBezTo>
                    <a:cubicBezTo>
                      <a:pt x="584" y="206"/>
                      <a:pt x="584" y="206"/>
                      <a:pt x="584" y="206"/>
                    </a:cubicBezTo>
                    <a:cubicBezTo>
                      <a:pt x="584" y="209"/>
                      <a:pt x="583" y="211"/>
                      <a:pt x="581" y="213"/>
                    </a:cubicBezTo>
                    <a:cubicBezTo>
                      <a:pt x="581" y="213"/>
                      <a:pt x="581" y="213"/>
                      <a:pt x="581" y="213"/>
                    </a:cubicBezTo>
                    <a:cubicBezTo>
                      <a:pt x="580" y="214"/>
                      <a:pt x="577" y="215"/>
                      <a:pt x="575" y="215"/>
                    </a:cubicBezTo>
                    <a:cubicBezTo>
                      <a:pt x="295" y="215"/>
                      <a:pt x="295" y="215"/>
                      <a:pt x="295" y="215"/>
                    </a:cubicBezTo>
                    <a:cubicBezTo>
                      <a:pt x="292" y="215"/>
                      <a:pt x="290" y="214"/>
                      <a:pt x="288" y="213"/>
                    </a:cubicBezTo>
                    <a:cubicBezTo>
                      <a:pt x="288" y="213"/>
                      <a:pt x="288" y="213"/>
                      <a:pt x="288" y="213"/>
                    </a:cubicBezTo>
                    <a:cubicBezTo>
                      <a:pt x="287" y="211"/>
                      <a:pt x="286" y="209"/>
                      <a:pt x="286" y="206"/>
                    </a:cubicBezTo>
                    <a:lnTo>
                      <a:pt x="286" y="1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9"/>
              <p:cNvSpPr/>
              <p:nvPr/>
            </p:nvSpPr>
            <p:spPr bwMode="auto">
              <a:xfrm>
                <a:off x="4449558" y="6477922"/>
                <a:ext cx="481013" cy="322263"/>
              </a:xfrm>
              <a:custGeom>
                <a:avLst/>
                <a:gdLst>
                  <a:gd name="T0" fmla="*/ 123 w 128"/>
                  <a:gd name="T1" fmla="*/ 86 h 86"/>
                  <a:gd name="T2" fmla="*/ 128 w 128"/>
                  <a:gd name="T3" fmla="*/ 64 h 86"/>
                  <a:gd name="T4" fmla="*/ 64 w 128"/>
                  <a:gd name="T5" fmla="*/ 0 h 86"/>
                  <a:gd name="T6" fmla="*/ 0 w 128"/>
                  <a:gd name="T7" fmla="*/ 64 h 86"/>
                  <a:gd name="T8" fmla="*/ 4 w 128"/>
                  <a:gd name="T9" fmla="*/ 86 h 86"/>
                  <a:gd name="T10" fmla="*/ 123 w 128"/>
                  <a:gd name="T11" fmla="*/ 86 h 86"/>
                </a:gdLst>
                <a:ahLst/>
                <a:cxnLst>
                  <a:cxn ang="0">
                    <a:pos x="T0" y="T1"/>
                  </a:cxn>
                  <a:cxn ang="0">
                    <a:pos x="T2" y="T3"/>
                  </a:cxn>
                  <a:cxn ang="0">
                    <a:pos x="T4" y="T5"/>
                  </a:cxn>
                  <a:cxn ang="0">
                    <a:pos x="T6" y="T7"/>
                  </a:cxn>
                  <a:cxn ang="0">
                    <a:pos x="T8" y="T9"/>
                  </a:cxn>
                  <a:cxn ang="0">
                    <a:pos x="T10" y="T11"/>
                  </a:cxn>
                </a:cxnLst>
                <a:rect l="0" t="0" r="r" b="b"/>
                <a:pathLst>
                  <a:path w="128" h="86">
                    <a:moveTo>
                      <a:pt x="123" y="86"/>
                    </a:moveTo>
                    <a:cubicBezTo>
                      <a:pt x="126" y="79"/>
                      <a:pt x="128" y="72"/>
                      <a:pt x="128" y="64"/>
                    </a:cubicBezTo>
                    <a:cubicBezTo>
                      <a:pt x="128" y="28"/>
                      <a:pt x="99" y="0"/>
                      <a:pt x="64" y="0"/>
                    </a:cubicBezTo>
                    <a:cubicBezTo>
                      <a:pt x="28" y="0"/>
                      <a:pt x="0" y="28"/>
                      <a:pt x="0" y="64"/>
                    </a:cubicBezTo>
                    <a:cubicBezTo>
                      <a:pt x="0" y="72"/>
                      <a:pt x="1" y="79"/>
                      <a:pt x="4" y="86"/>
                    </a:cubicBezTo>
                    <a:lnTo>
                      <a:pt x="123"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0"/>
              <p:cNvSpPr/>
              <p:nvPr/>
            </p:nvSpPr>
            <p:spPr bwMode="auto">
              <a:xfrm>
                <a:off x="4120945" y="6854159"/>
                <a:ext cx="3200400" cy="774700"/>
              </a:xfrm>
              <a:custGeom>
                <a:avLst/>
                <a:gdLst>
                  <a:gd name="T0" fmla="*/ 840 w 850"/>
                  <a:gd name="T1" fmla="*/ 105 h 206"/>
                  <a:gd name="T2" fmla="*/ 819 w 850"/>
                  <a:gd name="T3" fmla="*/ 105 h 206"/>
                  <a:gd name="T4" fmla="*/ 810 w 850"/>
                  <a:gd name="T5" fmla="*/ 105 h 206"/>
                  <a:gd name="T6" fmla="*/ 810 w 850"/>
                  <a:gd name="T7" fmla="*/ 51 h 206"/>
                  <a:gd name="T8" fmla="*/ 759 w 850"/>
                  <a:gd name="T9" fmla="*/ 0 h 206"/>
                  <a:gd name="T10" fmla="*/ 628 w 850"/>
                  <a:gd name="T11" fmla="*/ 0 h 206"/>
                  <a:gd name="T12" fmla="*/ 577 w 850"/>
                  <a:gd name="T13" fmla="*/ 51 h 206"/>
                  <a:gd name="T14" fmla="*/ 577 w 850"/>
                  <a:gd name="T15" fmla="*/ 105 h 206"/>
                  <a:gd name="T16" fmla="*/ 565 w 850"/>
                  <a:gd name="T17" fmla="*/ 105 h 206"/>
                  <a:gd name="T18" fmla="*/ 545 w 850"/>
                  <a:gd name="T19" fmla="*/ 105 h 206"/>
                  <a:gd name="T20" fmla="*/ 536 w 850"/>
                  <a:gd name="T21" fmla="*/ 105 h 206"/>
                  <a:gd name="T22" fmla="*/ 536 w 850"/>
                  <a:gd name="T23" fmla="*/ 51 h 206"/>
                  <a:gd name="T24" fmla="*/ 485 w 850"/>
                  <a:gd name="T25" fmla="*/ 0 h 206"/>
                  <a:gd name="T26" fmla="*/ 354 w 850"/>
                  <a:gd name="T27" fmla="*/ 0 h 206"/>
                  <a:gd name="T28" fmla="*/ 302 w 850"/>
                  <a:gd name="T29" fmla="*/ 51 h 206"/>
                  <a:gd name="T30" fmla="*/ 302 w 850"/>
                  <a:gd name="T31" fmla="*/ 105 h 206"/>
                  <a:gd name="T32" fmla="*/ 295 w 850"/>
                  <a:gd name="T33" fmla="*/ 105 h 206"/>
                  <a:gd name="T34" fmla="*/ 271 w 850"/>
                  <a:gd name="T35" fmla="*/ 105 h 206"/>
                  <a:gd name="T36" fmla="*/ 266 w 850"/>
                  <a:gd name="T37" fmla="*/ 105 h 206"/>
                  <a:gd name="T38" fmla="*/ 266 w 850"/>
                  <a:gd name="T39" fmla="*/ 51 h 206"/>
                  <a:gd name="T40" fmla="*/ 215 w 850"/>
                  <a:gd name="T41" fmla="*/ 0 h 206"/>
                  <a:gd name="T42" fmla="*/ 83 w 850"/>
                  <a:gd name="T43" fmla="*/ 0 h 206"/>
                  <a:gd name="T44" fmla="*/ 32 w 850"/>
                  <a:gd name="T45" fmla="*/ 51 h 206"/>
                  <a:gd name="T46" fmla="*/ 32 w 850"/>
                  <a:gd name="T47" fmla="*/ 105 h 206"/>
                  <a:gd name="T48" fmla="*/ 0 w 850"/>
                  <a:gd name="T49" fmla="*/ 105 h 206"/>
                  <a:gd name="T50" fmla="*/ 0 w 850"/>
                  <a:gd name="T51" fmla="*/ 134 h 206"/>
                  <a:gd name="T52" fmla="*/ 32 w 850"/>
                  <a:gd name="T53" fmla="*/ 134 h 206"/>
                  <a:gd name="T54" fmla="*/ 32 w 850"/>
                  <a:gd name="T55" fmla="*/ 206 h 206"/>
                  <a:gd name="T56" fmla="*/ 266 w 850"/>
                  <a:gd name="T57" fmla="*/ 206 h 206"/>
                  <a:gd name="T58" fmla="*/ 266 w 850"/>
                  <a:gd name="T59" fmla="*/ 134 h 206"/>
                  <a:gd name="T60" fmla="*/ 271 w 850"/>
                  <a:gd name="T61" fmla="*/ 134 h 206"/>
                  <a:gd name="T62" fmla="*/ 295 w 850"/>
                  <a:gd name="T63" fmla="*/ 134 h 206"/>
                  <a:gd name="T64" fmla="*/ 302 w 850"/>
                  <a:gd name="T65" fmla="*/ 134 h 206"/>
                  <a:gd name="T66" fmla="*/ 302 w 850"/>
                  <a:gd name="T67" fmla="*/ 206 h 206"/>
                  <a:gd name="T68" fmla="*/ 536 w 850"/>
                  <a:gd name="T69" fmla="*/ 206 h 206"/>
                  <a:gd name="T70" fmla="*/ 536 w 850"/>
                  <a:gd name="T71" fmla="*/ 134 h 206"/>
                  <a:gd name="T72" fmla="*/ 545 w 850"/>
                  <a:gd name="T73" fmla="*/ 134 h 206"/>
                  <a:gd name="T74" fmla="*/ 565 w 850"/>
                  <a:gd name="T75" fmla="*/ 134 h 206"/>
                  <a:gd name="T76" fmla="*/ 577 w 850"/>
                  <a:gd name="T77" fmla="*/ 134 h 206"/>
                  <a:gd name="T78" fmla="*/ 577 w 850"/>
                  <a:gd name="T79" fmla="*/ 206 h 206"/>
                  <a:gd name="T80" fmla="*/ 810 w 850"/>
                  <a:gd name="T81" fmla="*/ 206 h 206"/>
                  <a:gd name="T82" fmla="*/ 810 w 850"/>
                  <a:gd name="T83" fmla="*/ 134 h 206"/>
                  <a:gd name="T84" fmla="*/ 819 w 850"/>
                  <a:gd name="T85" fmla="*/ 134 h 206"/>
                  <a:gd name="T86" fmla="*/ 840 w 850"/>
                  <a:gd name="T87" fmla="*/ 134 h 206"/>
                  <a:gd name="T88" fmla="*/ 850 w 850"/>
                  <a:gd name="T89" fmla="*/ 134 h 206"/>
                  <a:gd name="T90" fmla="*/ 850 w 850"/>
                  <a:gd name="T91" fmla="*/ 105 h 206"/>
                  <a:gd name="T92" fmla="*/ 840 w 850"/>
                  <a:gd name="T93" fmla="*/ 10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50" h="206">
                    <a:moveTo>
                      <a:pt x="840" y="105"/>
                    </a:moveTo>
                    <a:cubicBezTo>
                      <a:pt x="819" y="105"/>
                      <a:pt x="819" y="105"/>
                      <a:pt x="819" y="105"/>
                    </a:cubicBezTo>
                    <a:cubicBezTo>
                      <a:pt x="810" y="105"/>
                      <a:pt x="810" y="105"/>
                      <a:pt x="810" y="105"/>
                    </a:cubicBezTo>
                    <a:cubicBezTo>
                      <a:pt x="810" y="51"/>
                      <a:pt x="810" y="51"/>
                      <a:pt x="810" y="51"/>
                    </a:cubicBezTo>
                    <a:cubicBezTo>
                      <a:pt x="810" y="23"/>
                      <a:pt x="787" y="0"/>
                      <a:pt x="759" y="0"/>
                    </a:cubicBezTo>
                    <a:cubicBezTo>
                      <a:pt x="628" y="0"/>
                      <a:pt x="628" y="0"/>
                      <a:pt x="628" y="0"/>
                    </a:cubicBezTo>
                    <a:cubicBezTo>
                      <a:pt x="600" y="0"/>
                      <a:pt x="577" y="23"/>
                      <a:pt x="577" y="51"/>
                    </a:cubicBezTo>
                    <a:cubicBezTo>
                      <a:pt x="577" y="105"/>
                      <a:pt x="577" y="105"/>
                      <a:pt x="577" y="105"/>
                    </a:cubicBezTo>
                    <a:cubicBezTo>
                      <a:pt x="565" y="105"/>
                      <a:pt x="565" y="105"/>
                      <a:pt x="565" y="105"/>
                    </a:cubicBezTo>
                    <a:cubicBezTo>
                      <a:pt x="545" y="105"/>
                      <a:pt x="545" y="105"/>
                      <a:pt x="545" y="105"/>
                    </a:cubicBezTo>
                    <a:cubicBezTo>
                      <a:pt x="536" y="105"/>
                      <a:pt x="536" y="105"/>
                      <a:pt x="536" y="105"/>
                    </a:cubicBezTo>
                    <a:cubicBezTo>
                      <a:pt x="536" y="51"/>
                      <a:pt x="536" y="51"/>
                      <a:pt x="536" y="51"/>
                    </a:cubicBezTo>
                    <a:cubicBezTo>
                      <a:pt x="536" y="23"/>
                      <a:pt x="513" y="0"/>
                      <a:pt x="485" y="0"/>
                    </a:cubicBezTo>
                    <a:cubicBezTo>
                      <a:pt x="354" y="0"/>
                      <a:pt x="354" y="0"/>
                      <a:pt x="354" y="0"/>
                    </a:cubicBezTo>
                    <a:cubicBezTo>
                      <a:pt x="325" y="0"/>
                      <a:pt x="302" y="23"/>
                      <a:pt x="302" y="51"/>
                    </a:cubicBezTo>
                    <a:cubicBezTo>
                      <a:pt x="302" y="105"/>
                      <a:pt x="302" y="105"/>
                      <a:pt x="302" y="105"/>
                    </a:cubicBezTo>
                    <a:cubicBezTo>
                      <a:pt x="295" y="105"/>
                      <a:pt x="295" y="105"/>
                      <a:pt x="295" y="105"/>
                    </a:cubicBezTo>
                    <a:cubicBezTo>
                      <a:pt x="271" y="105"/>
                      <a:pt x="271" y="105"/>
                      <a:pt x="271" y="105"/>
                    </a:cubicBezTo>
                    <a:cubicBezTo>
                      <a:pt x="266" y="105"/>
                      <a:pt x="266" y="105"/>
                      <a:pt x="266" y="105"/>
                    </a:cubicBezTo>
                    <a:cubicBezTo>
                      <a:pt x="266" y="51"/>
                      <a:pt x="266" y="51"/>
                      <a:pt x="266" y="51"/>
                    </a:cubicBezTo>
                    <a:cubicBezTo>
                      <a:pt x="266" y="23"/>
                      <a:pt x="243" y="0"/>
                      <a:pt x="215" y="0"/>
                    </a:cubicBezTo>
                    <a:cubicBezTo>
                      <a:pt x="83" y="0"/>
                      <a:pt x="83" y="0"/>
                      <a:pt x="83" y="0"/>
                    </a:cubicBezTo>
                    <a:cubicBezTo>
                      <a:pt x="55" y="0"/>
                      <a:pt x="32" y="23"/>
                      <a:pt x="32" y="51"/>
                    </a:cubicBezTo>
                    <a:cubicBezTo>
                      <a:pt x="32" y="105"/>
                      <a:pt x="32" y="105"/>
                      <a:pt x="32" y="105"/>
                    </a:cubicBezTo>
                    <a:cubicBezTo>
                      <a:pt x="0" y="105"/>
                      <a:pt x="0" y="105"/>
                      <a:pt x="0" y="105"/>
                    </a:cubicBezTo>
                    <a:cubicBezTo>
                      <a:pt x="0" y="134"/>
                      <a:pt x="0" y="134"/>
                      <a:pt x="0" y="134"/>
                    </a:cubicBezTo>
                    <a:cubicBezTo>
                      <a:pt x="32" y="134"/>
                      <a:pt x="32" y="134"/>
                      <a:pt x="32" y="134"/>
                    </a:cubicBezTo>
                    <a:cubicBezTo>
                      <a:pt x="32" y="206"/>
                      <a:pt x="32" y="206"/>
                      <a:pt x="32" y="206"/>
                    </a:cubicBezTo>
                    <a:cubicBezTo>
                      <a:pt x="266" y="206"/>
                      <a:pt x="266" y="206"/>
                      <a:pt x="266" y="206"/>
                    </a:cubicBezTo>
                    <a:cubicBezTo>
                      <a:pt x="266" y="134"/>
                      <a:pt x="266" y="134"/>
                      <a:pt x="266" y="134"/>
                    </a:cubicBezTo>
                    <a:cubicBezTo>
                      <a:pt x="271" y="134"/>
                      <a:pt x="271" y="134"/>
                      <a:pt x="271" y="134"/>
                    </a:cubicBezTo>
                    <a:cubicBezTo>
                      <a:pt x="295" y="134"/>
                      <a:pt x="295" y="134"/>
                      <a:pt x="295" y="134"/>
                    </a:cubicBezTo>
                    <a:cubicBezTo>
                      <a:pt x="302" y="134"/>
                      <a:pt x="302" y="134"/>
                      <a:pt x="302" y="134"/>
                    </a:cubicBezTo>
                    <a:cubicBezTo>
                      <a:pt x="302" y="206"/>
                      <a:pt x="302" y="206"/>
                      <a:pt x="302" y="206"/>
                    </a:cubicBezTo>
                    <a:cubicBezTo>
                      <a:pt x="536" y="206"/>
                      <a:pt x="536" y="206"/>
                      <a:pt x="536" y="206"/>
                    </a:cubicBezTo>
                    <a:cubicBezTo>
                      <a:pt x="536" y="134"/>
                      <a:pt x="536" y="134"/>
                      <a:pt x="536" y="134"/>
                    </a:cubicBezTo>
                    <a:cubicBezTo>
                      <a:pt x="545" y="134"/>
                      <a:pt x="545" y="134"/>
                      <a:pt x="545" y="134"/>
                    </a:cubicBezTo>
                    <a:cubicBezTo>
                      <a:pt x="565" y="134"/>
                      <a:pt x="565" y="134"/>
                      <a:pt x="565" y="134"/>
                    </a:cubicBezTo>
                    <a:cubicBezTo>
                      <a:pt x="577" y="134"/>
                      <a:pt x="577" y="134"/>
                      <a:pt x="577" y="134"/>
                    </a:cubicBezTo>
                    <a:cubicBezTo>
                      <a:pt x="577" y="206"/>
                      <a:pt x="577" y="206"/>
                      <a:pt x="577" y="206"/>
                    </a:cubicBezTo>
                    <a:cubicBezTo>
                      <a:pt x="810" y="206"/>
                      <a:pt x="810" y="206"/>
                      <a:pt x="810" y="206"/>
                    </a:cubicBezTo>
                    <a:cubicBezTo>
                      <a:pt x="810" y="134"/>
                      <a:pt x="810" y="134"/>
                      <a:pt x="810" y="134"/>
                    </a:cubicBezTo>
                    <a:cubicBezTo>
                      <a:pt x="819" y="134"/>
                      <a:pt x="819" y="134"/>
                      <a:pt x="819" y="134"/>
                    </a:cubicBezTo>
                    <a:cubicBezTo>
                      <a:pt x="840" y="134"/>
                      <a:pt x="840" y="134"/>
                      <a:pt x="840" y="134"/>
                    </a:cubicBezTo>
                    <a:cubicBezTo>
                      <a:pt x="850" y="134"/>
                      <a:pt x="850" y="134"/>
                      <a:pt x="850" y="134"/>
                    </a:cubicBezTo>
                    <a:cubicBezTo>
                      <a:pt x="850" y="105"/>
                      <a:pt x="850" y="105"/>
                      <a:pt x="850" y="105"/>
                    </a:cubicBezTo>
                    <a:lnTo>
                      <a:pt x="840"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Oval 11"/>
              <p:cNvSpPr>
                <a:spLocks noChangeArrowheads="1"/>
              </p:cNvSpPr>
              <p:nvPr/>
            </p:nvSpPr>
            <p:spPr bwMode="auto">
              <a:xfrm>
                <a:off x="4663870" y="4606259"/>
                <a:ext cx="439738" cy="441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4" name="组合 63"/>
          <p:cNvGrpSpPr/>
          <p:nvPr/>
        </p:nvGrpSpPr>
        <p:grpSpPr>
          <a:xfrm>
            <a:off x="10185017" y="3176048"/>
            <a:ext cx="854227" cy="853085"/>
            <a:chOff x="10243376" y="4521200"/>
            <a:chExt cx="1007174" cy="1005828"/>
          </a:xfrm>
        </p:grpSpPr>
        <p:sp>
          <p:nvSpPr>
            <p:cNvPr id="65" name="Freeform 5"/>
            <p:cNvSpPr/>
            <p:nvPr/>
          </p:nvSpPr>
          <p:spPr bwMode="auto">
            <a:xfrm>
              <a:off x="10243376" y="4521200"/>
              <a:ext cx="1007174" cy="1005828"/>
            </a:xfrm>
            <a:prstGeom prst="ellipse">
              <a:avLst/>
            </a:prstGeom>
            <a:solidFill>
              <a:srgbClr val="0F0F2F"/>
            </a:solidFill>
            <a:ln w="25400">
              <a:noFill/>
            </a:ln>
            <a:effectLst/>
          </p:spPr>
          <p:txBody>
            <a:bodyPr vert="horz" wrap="square" lIns="91440" tIns="45720" rIns="91440" bIns="45720" numCol="1" anchor="t" anchorCtr="0" compatLnSpc="1"/>
            <a:lstStyle/>
            <a:p>
              <a:endParaRPr lang="zh-CN" altLang="en-US" dirty="0">
                <a:solidFill>
                  <a:prstClr val="black"/>
                </a:solidFill>
              </a:endParaRPr>
            </a:p>
          </p:txBody>
        </p:sp>
        <p:sp>
          <p:nvSpPr>
            <p:cNvPr id="66" name="Freeform 7"/>
            <p:cNvSpPr>
              <a:spLocks noEditPoints="1"/>
            </p:cNvSpPr>
            <p:nvPr/>
          </p:nvSpPr>
          <p:spPr bwMode="auto">
            <a:xfrm>
              <a:off x="10456016" y="4790264"/>
              <a:ext cx="654806" cy="486586"/>
            </a:xfrm>
            <a:custGeom>
              <a:avLst/>
              <a:gdLst>
                <a:gd name="T0" fmla="*/ 271 w 336"/>
                <a:gd name="T1" fmla="*/ 48 h 249"/>
                <a:gd name="T2" fmla="*/ 184 w 336"/>
                <a:gd name="T3" fmla="*/ 60 h 249"/>
                <a:gd name="T4" fmla="*/ 129 w 336"/>
                <a:gd name="T5" fmla="*/ 22 h 249"/>
                <a:gd name="T6" fmla="*/ 44 w 336"/>
                <a:gd name="T7" fmla="*/ 22 h 249"/>
                <a:gd name="T8" fmla="*/ 64 w 336"/>
                <a:gd name="T9" fmla="*/ 18 h 249"/>
                <a:gd name="T10" fmla="*/ 147 w 336"/>
                <a:gd name="T11" fmla="*/ 21 h 249"/>
                <a:gd name="T12" fmla="*/ 175 w 336"/>
                <a:gd name="T13" fmla="*/ 39 h 249"/>
                <a:gd name="T14" fmla="*/ 184 w 336"/>
                <a:gd name="T15" fmla="*/ 50 h 249"/>
                <a:gd name="T16" fmla="*/ 205 w 336"/>
                <a:gd name="T17" fmla="*/ 56 h 249"/>
                <a:gd name="T18" fmla="*/ 224 w 336"/>
                <a:gd name="T19" fmla="*/ 52 h 249"/>
                <a:gd name="T20" fmla="*/ 222 w 336"/>
                <a:gd name="T21" fmla="*/ 50 h 249"/>
                <a:gd name="T22" fmla="*/ 186 w 336"/>
                <a:gd name="T23" fmla="*/ 48 h 249"/>
                <a:gd name="T24" fmla="*/ 177 w 336"/>
                <a:gd name="T25" fmla="*/ 38 h 249"/>
                <a:gd name="T26" fmla="*/ 148 w 336"/>
                <a:gd name="T27" fmla="*/ 19 h 249"/>
                <a:gd name="T28" fmla="*/ 64 w 336"/>
                <a:gd name="T29" fmla="*/ 16 h 249"/>
                <a:gd name="T30" fmla="*/ 18 w 336"/>
                <a:gd name="T31" fmla="*/ 27 h 249"/>
                <a:gd name="T32" fmla="*/ 16 w 336"/>
                <a:gd name="T33" fmla="*/ 12 h 249"/>
                <a:gd name="T34" fmla="*/ 0 w 336"/>
                <a:gd name="T35" fmla="*/ 0 h 249"/>
                <a:gd name="T36" fmla="*/ 0 w 336"/>
                <a:gd name="T37" fmla="*/ 19 h 249"/>
                <a:gd name="T38" fmla="*/ 10 w 336"/>
                <a:gd name="T39" fmla="*/ 30 h 249"/>
                <a:gd name="T40" fmla="*/ 115 w 336"/>
                <a:gd name="T41" fmla="*/ 249 h 249"/>
                <a:gd name="T42" fmla="*/ 124 w 336"/>
                <a:gd name="T43" fmla="*/ 249 h 249"/>
                <a:gd name="T44" fmla="*/ 39 w 336"/>
                <a:gd name="T45" fmla="*/ 70 h 249"/>
                <a:gd name="T46" fmla="*/ 103 w 336"/>
                <a:gd name="T47" fmla="*/ 182 h 249"/>
                <a:gd name="T48" fmla="*/ 208 w 336"/>
                <a:gd name="T49" fmla="*/ 193 h 249"/>
                <a:gd name="T50" fmla="*/ 336 w 336"/>
                <a:gd name="T51" fmla="*/ 195 h 249"/>
                <a:gd name="T52" fmla="*/ 271 w 336"/>
                <a:gd name="T53" fmla="*/ 48 h 249"/>
                <a:gd name="T54" fmla="*/ 118 w 336"/>
                <a:gd name="T55" fmla="*/ 85 h 249"/>
                <a:gd name="T56" fmla="*/ 104 w 336"/>
                <a:gd name="T57" fmla="*/ 82 h 249"/>
                <a:gd name="T58" fmla="*/ 94 w 336"/>
                <a:gd name="T59" fmla="*/ 92 h 249"/>
                <a:gd name="T60" fmla="*/ 92 w 336"/>
                <a:gd name="T61" fmla="*/ 78 h 249"/>
                <a:gd name="T62" fmla="*/ 79 w 336"/>
                <a:gd name="T63" fmla="*/ 71 h 249"/>
                <a:gd name="T64" fmla="*/ 92 w 336"/>
                <a:gd name="T65" fmla="*/ 65 h 249"/>
                <a:gd name="T66" fmla="*/ 94 w 336"/>
                <a:gd name="T67" fmla="*/ 51 h 249"/>
                <a:gd name="T68" fmla="*/ 104 w 336"/>
                <a:gd name="T69" fmla="*/ 62 h 249"/>
                <a:gd name="T70" fmla="*/ 118 w 336"/>
                <a:gd name="T71" fmla="*/ 59 h 249"/>
                <a:gd name="T72" fmla="*/ 111 w 336"/>
                <a:gd name="T73" fmla="*/ 72 h 249"/>
                <a:gd name="T74" fmla="*/ 118 w 336"/>
                <a:gd name="T75" fmla="*/ 8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6" h="249">
                  <a:moveTo>
                    <a:pt x="271" y="48"/>
                  </a:moveTo>
                  <a:cubicBezTo>
                    <a:pt x="241" y="72"/>
                    <a:pt x="203" y="71"/>
                    <a:pt x="184" y="60"/>
                  </a:cubicBezTo>
                  <a:cubicBezTo>
                    <a:pt x="164" y="49"/>
                    <a:pt x="173" y="30"/>
                    <a:pt x="129" y="22"/>
                  </a:cubicBezTo>
                  <a:cubicBezTo>
                    <a:pt x="93" y="16"/>
                    <a:pt x="64" y="19"/>
                    <a:pt x="44" y="22"/>
                  </a:cubicBezTo>
                  <a:cubicBezTo>
                    <a:pt x="50" y="21"/>
                    <a:pt x="58" y="19"/>
                    <a:pt x="64" y="18"/>
                  </a:cubicBezTo>
                  <a:cubicBezTo>
                    <a:pt x="79" y="16"/>
                    <a:pt x="116" y="12"/>
                    <a:pt x="147" y="21"/>
                  </a:cubicBezTo>
                  <a:cubicBezTo>
                    <a:pt x="166" y="27"/>
                    <a:pt x="170" y="33"/>
                    <a:pt x="175" y="39"/>
                  </a:cubicBezTo>
                  <a:cubicBezTo>
                    <a:pt x="177" y="43"/>
                    <a:pt x="180" y="46"/>
                    <a:pt x="184" y="50"/>
                  </a:cubicBezTo>
                  <a:cubicBezTo>
                    <a:pt x="191" y="54"/>
                    <a:pt x="198" y="56"/>
                    <a:pt x="205" y="56"/>
                  </a:cubicBezTo>
                  <a:cubicBezTo>
                    <a:pt x="212" y="56"/>
                    <a:pt x="218" y="54"/>
                    <a:pt x="224" y="52"/>
                  </a:cubicBezTo>
                  <a:cubicBezTo>
                    <a:pt x="222" y="50"/>
                    <a:pt x="222" y="50"/>
                    <a:pt x="222" y="50"/>
                  </a:cubicBezTo>
                  <a:cubicBezTo>
                    <a:pt x="212" y="55"/>
                    <a:pt x="197" y="56"/>
                    <a:pt x="186" y="48"/>
                  </a:cubicBezTo>
                  <a:cubicBezTo>
                    <a:pt x="181" y="45"/>
                    <a:pt x="179" y="41"/>
                    <a:pt x="177" y="38"/>
                  </a:cubicBezTo>
                  <a:cubicBezTo>
                    <a:pt x="172" y="31"/>
                    <a:pt x="168" y="24"/>
                    <a:pt x="148" y="19"/>
                  </a:cubicBezTo>
                  <a:cubicBezTo>
                    <a:pt x="116" y="10"/>
                    <a:pt x="78" y="14"/>
                    <a:pt x="64" y="16"/>
                  </a:cubicBezTo>
                  <a:cubicBezTo>
                    <a:pt x="47" y="18"/>
                    <a:pt x="25" y="25"/>
                    <a:pt x="18" y="27"/>
                  </a:cubicBezTo>
                  <a:cubicBezTo>
                    <a:pt x="16" y="12"/>
                    <a:pt x="16" y="12"/>
                    <a:pt x="16" y="12"/>
                  </a:cubicBezTo>
                  <a:cubicBezTo>
                    <a:pt x="0" y="0"/>
                    <a:pt x="0" y="0"/>
                    <a:pt x="0" y="0"/>
                  </a:cubicBezTo>
                  <a:cubicBezTo>
                    <a:pt x="0" y="19"/>
                    <a:pt x="0" y="19"/>
                    <a:pt x="0" y="19"/>
                  </a:cubicBezTo>
                  <a:cubicBezTo>
                    <a:pt x="10" y="30"/>
                    <a:pt x="10" y="30"/>
                    <a:pt x="10" y="30"/>
                  </a:cubicBezTo>
                  <a:cubicBezTo>
                    <a:pt x="115" y="249"/>
                    <a:pt x="115" y="249"/>
                    <a:pt x="115" y="249"/>
                  </a:cubicBezTo>
                  <a:cubicBezTo>
                    <a:pt x="124" y="249"/>
                    <a:pt x="124" y="249"/>
                    <a:pt x="124" y="249"/>
                  </a:cubicBezTo>
                  <a:cubicBezTo>
                    <a:pt x="39" y="70"/>
                    <a:pt x="39" y="70"/>
                    <a:pt x="39" y="70"/>
                  </a:cubicBezTo>
                  <a:cubicBezTo>
                    <a:pt x="103" y="182"/>
                    <a:pt x="103" y="182"/>
                    <a:pt x="103" y="182"/>
                  </a:cubicBezTo>
                  <a:cubicBezTo>
                    <a:pt x="158" y="168"/>
                    <a:pt x="180" y="177"/>
                    <a:pt x="208" y="193"/>
                  </a:cubicBezTo>
                  <a:cubicBezTo>
                    <a:pt x="252" y="220"/>
                    <a:pt x="336" y="195"/>
                    <a:pt x="336" y="195"/>
                  </a:cubicBezTo>
                  <a:lnTo>
                    <a:pt x="271" y="48"/>
                  </a:lnTo>
                  <a:close/>
                  <a:moveTo>
                    <a:pt x="118" y="85"/>
                  </a:moveTo>
                  <a:cubicBezTo>
                    <a:pt x="104" y="82"/>
                    <a:pt x="104" y="82"/>
                    <a:pt x="104" y="82"/>
                  </a:cubicBezTo>
                  <a:cubicBezTo>
                    <a:pt x="94" y="92"/>
                    <a:pt x="94" y="92"/>
                    <a:pt x="94" y="92"/>
                  </a:cubicBezTo>
                  <a:cubicBezTo>
                    <a:pt x="92" y="78"/>
                    <a:pt x="92" y="78"/>
                    <a:pt x="92" y="78"/>
                  </a:cubicBezTo>
                  <a:cubicBezTo>
                    <a:pt x="79" y="71"/>
                    <a:pt x="79" y="71"/>
                    <a:pt x="79" y="71"/>
                  </a:cubicBezTo>
                  <a:cubicBezTo>
                    <a:pt x="92" y="65"/>
                    <a:pt x="92" y="65"/>
                    <a:pt x="92" y="65"/>
                  </a:cubicBezTo>
                  <a:cubicBezTo>
                    <a:pt x="94" y="51"/>
                    <a:pt x="94" y="51"/>
                    <a:pt x="94" y="51"/>
                  </a:cubicBezTo>
                  <a:cubicBezTo>
                    <a:pt x="104" y="62"/>
                    <a:pt x="104" y="62"/>
                    <a:pt x="104" y="62"/>
                  </a:cubicBezTo>
                  <a:cubicBezTo>
                    <a:pt x="118" y="59"/>
                    <a:pt x="118" y="59"/>
                    <a:pt x="118" y="59"/>
                  </a:cubicBezTo>
                  <a:cubicBezTo>
                    <a:pt x="111" y="72"/>
                    <a:pt x="111" y="72"/>
                    <a:pt x="111" y="72"/>
                  </a:cubicBezTo>
                  <a:lnTo>
                    <a:pt x="118" y="85"/>
                  </a:ln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grpSp>
        <p:nvGrpSpPr>
          <p:cNvPr id="67" name="组合 66"/>
          <p:cNvGrpSpPr/>
          <p:nvPr/>
        </p:nvGrpSpPr>
        <p:grpSpPr>
          <a:xfrm>
            <a:off x="7509328" y="2975457"/>
            <a:ext cx="854227" cy="853085"/>
            <a:chOff x="8700988" y="4521200"/>
            <a:chExt cx="1007174" cy="1005828"/>
          </a:xfrm>
        </p:grpSpPr>
        <p:sp>
          <p:nvSpPr>
            <p:cNvPr id="68" name="Freeform 5"/>
            <p:cNvSpPr/>
            <p:nvPr/>
          </p:nvSpPr>
          <p:spPr bwMode="auto">
            <a:xfrm>
              <a:off x="8700988" y="4521200"/>
              <a:ext cx="1007174" cy="1005828"/>
            </a:xfrm>
            <a:prstGeom prst="ellipse">
              <a:avLst/>
            </a:prstGeom>
            <a:solidFill>
              <a:srgbClr val="0F0F2F"/>
            </a:solidFill>
            <a:ln w="25400">
              <a:noFill/>
            </a:ln>
            <a:effectLst/>
          </p:spPr>
          <p:txBody>
            <a:bodyPr vert="horz" wrap="square" lIns="91440" tIns="45720" rIns="91440" bIns="45720" numCol="1" anchor="t" anchorCtr="0" compatLnSpc="1"/>
            <a:lstStyle/>
            <a:p>
              <a:endParaRPr lang="zh-CN" altLang="en-US" dirty="0">
                <a:solidFill>
                  <a:prstClr val="black"/>
                </a:solidFill>
              </a:endParaRPr>
            </a:p>
          </p:txBody>
        </p:sp>
        <p:sp>
          <p:nvSpPr>
            <p:cNvPr id="69" name="Freeform 6"/>
            <p:cNvSpPr>
              <a:spLocks noEditPoints="1"/>
            </p:cNvSpPr>
            <p:nvPr/>
          </p:nvSpPr>
          <p:spPr bwMode="auto">
            <a:xfrm>
              <a:off x="8940158" y="4854970"/>
              <a:ext cx="558579" cy="393069"/>
            </a:xfrm>
            <a:custGeom>
              <a:avLst/>
              <a:gdLst>
                <a:gd name="T0" fmla="*/ 68 w 543"/>
                <a:gd name="T1" fmla="*/ 0 h 379"/>
                <a:gd name="T2" fmla="*/ 327 w 543"/>
                <a:gd name="T3" fmla="*/ 0 h 379"/>
                <a:gd name="T4" fmla="*/ 395 w 543"/>
                <a:gd name="T5" fmla="*/ 68 h 379"/>
                <a:gd name="T6" fmla="*/ 395 w 543"/>
                <a:gd name="T7" fmla="*/ 194 h 379"/>
                <a:gd name="T8" fmla="*/ 327 w 543"/>
                <a:gd name="T9" fmla="*/ 262 h 379"/>
                <a:gd name="T10" fmla="*/ 133 w 543"/>
                <a:gd name="T11" fmla="*/ 262 h 379"/>
                <a:gd name="T12" fmla="*/ 77 w 543"/>
                <a:gd name="T13" fmla="*/ 317 h 379"/>
                <a:gd name="T14" fmla="*/ 77 w 543"/>
                <a:gd name="T15" fmla="*/ 262 h 379"/>
                <a:gd name="T16" fmla="*/ 68 w 543"/>
                <a:gd name="T17" fmla="*/ 262 h 379"/>
                <a:gd name="T18" fmla="*/ 0 w 543"/>
                <a:gd name="T19" fmla="*/ 194 h 379"/>
                <a:gd name="T20" fmla="*/ 0 w 543"/>
                <a:gd name="T21" fmla="*/ 68 h 379"/>
                <a:gd name="T22" fmla="*/ 68 w 543"/>
                <a:gd name="T23" fmla="*/ 0 h 379"/>
                <a:gd name="T24" fmla="*/ 475 w 543"/>
                <a:gd name="T25" fmla="*/ 62 h 379"/>
                <a:gd name="T26" fmla="*/ 424 w 543"/>
                <a:gd name="T27" fmla="*/ 62 h 379"/>
                <a:gd name="T28" fmla="*/ 426 w 543"/>
                <a:gd name="T29" fmla="*/ 81 h 379"/>
                <a:gd name="T30" fmla="*/ 426 w 543"/>
                <a:gd name="T31" fmla="*/ 206 h 379"/>
                <a:gd name="T32" fmla="*/ 333 w 543"/>
                <a:gd name="T33" fmla="*/ 298 h 379"/>
                <a:gd name="T34" fmla="*/ 164 w 543"/>
                <a:gd name="T35" fmla="*/ 298 h 379"/>
                <a:gd name="T36" fmla="*/ 216 w 543"/>
                <a:gd name="T37" fmla="*/ 323 h 379"/>
                <a:gd name="T38" fmla="*/ 410 w 543"/>
                <a:gd name="T39" fmla="*/ 323 h 379"/>
                <a:gd name="T40" fmla="*/ 466 w 543"/>
                <a:gd name="T41" fmla="*/ 379 h 379"/>
                <a:gd name="T42" fmla="*/ 466 w 543"/>
                <a:gd name="T43" fmla="*/ 323 h 379"/>
                <a:gd name="T44" fmla="*/ 475 w 543"/>
                <a:gd name="T45" fmla="*/ 323 h 379"/>
                <a:gd name="T46" fmla="*/ 543 w 543"/>
                <a:gd name="T47" fmla="*/ 255 h 379"/>
                <a:gd name="T48" fmla="*/ 543 w 543"/>
                <a:gd name="T49" fmla="*/ 130 h 379"/>
                <a:gd name="T50" fmla="*/ 475 w 543"/>
                <a:gd name="T51" fmla="*/ 6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3" h="379">
                  <a:moveTo>
                    <a:pt x="68" y="0"/>
                  </a:moveTo>
                  <a:cubicBezTo>
                    <a:pt x="327" y="0"/>
                    <a:pt x="327" y="0"/>
                    <a:pt x="327" y="0"/>
                  </a:cubicBezTo>
                  <a:cubicBezTo>
                    <a:pt x="364" y="0"/>
                    <a:pt x="395" y="31"/>
                    <a:pt x="395" y="68"/>
                  </a:cubicBezTo>
                  <a:cubicBezTo>
                    <a:pt x="395" y="194"/>
                    <a:pt x="395" y="194"/>
                    <a:pt x="395" y="194"/>
                  </a:cubicBezTo>
                  <a:cubicBezTo>
                    <a:pt x="395" y="231"/>
                    <a:pt x="364" y="262"/>
                    <a:pt x="327" y="262"/>
                  </a:cubicBezTo>
                  <a:cubicBezTo>
                    <a:pt x="133" y="262"/>
                    <a:pt x="133" y="262"/>
                    <a:pt x="133" y="262"/>
                  </a:cubicBezTo>
                  <a:cubicBezTo>
                    <a:pt x="77" y="317"/>
                    <a:pt x="77" y="317"/>
                    <a:pt x="77" y="317"/>
                  </a:cubicBezTo>
                  <a:cubicBezTo>
                    <a:pt x="77" y="262"/>
                    <a:pt x="77" y="262"/>
                    <a:pt x="77" y="262"/>
                  </a:cubicBezTo>
                  <a:cubicBezTo>
                    <a:pt x="68" y="262"/>
                    <a:pt x="68" y="262"/>
                    <a:pt x="68" y="262"/>
                  </a:cubicBezTo>
                  <a:cubicBezTo>
                    <a:pt x="31" y="262"/>
                    <a:pt x="0" y="231"/>
                    <a:pt x="0" y="194"/>
                  </a:cubicBezTo>
                  <a:cubicBezTo>
                    <a:pt x="0" y="68"/>
                    <a:pt x="0" y="68"/>
                    <a:pt x="0" y="68"/>
                  </a:cubicBezTo>
                  <a:cubicBezTo>
                    <a:pt x="0" y="31"/>
                    <a:pt x="31" y="0"/>
                    <a:pt x="68" y="0"/>
                  </a:cubicBezTo>
                  <a:close/>
                  <a:moveTo>
                    <a:pt x="475" y="62"/>
                  </a:moveTo>
                  <a:cubicBezTo>
                    <a:pt x="424" y="62"/>
                    <a:pt x="424" y="62"/>
                    <a:pt x="424" y="62"/>
                  </a:cubicBezTo>
                  <a:cubicBezTo>
                    <a:pt x="425" y="68"/>
                    <a:pt x="426" y="74"/>
                    <a:pt x="426" y="81"/>
                  </a:cubicBezTo>
                  <a:cubicBezTo>
                    <a:pt x="426" y="206"/>
                    <a:pt x="426" y="206"/>
                    <a:pt x="426" y="206"/>
                  </a:cubicBezTo>
                  <a:cubicBezTo>
                    <a:pt x="426" y="257"/>
                    <a:pt x="384" y="298"/>
                    <a:pt x="333" y="298"/>
                  </a:cubicBezTo>
                  <a:cubicBezTo>
                    <a:pt x="164" y="298"/>
                    <a:pt x="164" y="298"/>
                    <a:pt x="164" y="298"/>
                  </a:cubicBezTo>
                  <a:cubicBezTo>
                    <a:pt x="176" y="314"/>
                    <a:pt x="195" y="323"/>
                    <a:pt x="216" y="323"/>
                  </a:cubicBezTo>
                  <a:cubicBezTo>
                    <a:pt x="410" y="323"/>
                    <a:pt x="410" y="323"/>
                    <a:pt x="410" y="323"/>
                  </a:cubicBezTo>
                  <a:cubicBezTo>
                    <a:pt x="466" y="379"/>
                    <a:pt x="466" y="379"/>
                    <a:pt x="466" y="379"/>
                  </a:cubicBezTo>
                  <a:cubicBezTo>
                    <a:pt x="466" y="323"/>
                    <a:pt x="466" y="323"/>
                    <a:pt x="466" y="323"/>
                  </a:cubicBezTo>
                  <a:cubicBezTo>
                    <a:pt x="475" y="323"/>
                    <a:pt x="475" y="323"/>
                    <a:pt x="475" y="323"/>
                  </a:cubicBezTo>
                  <a:cubicBezTo>
                    <a:pt x="513" y="323"/>
                    <a:pt x="543" y="293"/>
                    <a:pt x="543" y="255"/>
                  </a:cubicBezTo>
                  <a:cubicBezTo>
                    <a:pt x="543" y="130"/>
                    <a:pt x="543" y="130"/>
                    <a:pt x="543" y="130"/>
                  </a:cubicBezTo>
                  <a:cubicBezTo>
                    <a:pt x="543" y="93"/>
                    <a:pt x="513" y="62"/>
                    <a:pt x="475" y="62"/>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grpSp>
      <p:grpSp>
        <p:nvGrpSpPr>
          <p:cNvPr id="70" name="组合 69"/>
          <p:cNvGrpSpPr/>
          <p:nvPr/>
        </p:nvGrpSpPr>
        <p:grpSpPr>
          <a:xfrm>
            <a:off x="3799368" y="1329273"/>
            <a:ext cx="854227" cy="853085"/>
            <a:chOff x="5616214" y="4546700"/>
            <a:chExt cx="1007174" cy="1005828"/>
          </a:xfrm>
        </p:grpSpPr>
        <p:sp>
          <p:nvSpPr>
            <p:cNvPr id="71" name="Freeform 5"/>
            <p:cNvSpPr/>
            <p:nvPr/>
          </p:nvSpPr>
          <p:spPr bwMode="auto">
            <a:xfrm>
              <a:off x="5616214" y="4546700"/>
              <a:ext cx="1007174" cy="1005828"/>
            </a:xfrm>
            <a:prstGeom prst="ellipse">
              <a:avLst/>
            </a:prstGeom>
            <a:solidFill>
              <a:srgbClr val="0F0F2F"/>
            </a:solidFill>
            <a:ln w="25400">
              <a:noFill/>
            </a:ln>
            <a:effectLst/>
          </p:spPr>
          <p:txBody>
            <a:bodyPr vert="horz" wrap="square" lIns="91440" tIns="45720" rIns="91440" bIns="45720" numCol="1" anchor="t" anchorCtr="0" compatLnSpc="1"/>
            <a:lstStyle/>
            <a:p>
              <a:endParaRPr lang="zh-CN" altLang="en-US" dirty="0">
                <a:solidFill>
                  <a:prstClr val="black"/>
                </a:solidFill>
              </a:endParaRPr>
            </a:p>
          </p:txBody>
        </p:sp>
        <p:sp>
          <p:nvSpPr>
            <p:cNvPr id="72" name="任意多边形 103"/>
            <p:cNvSpPr/>
            <p:nvPr/>
          </p:nvSpPr>
          <p:spPr>
            <a:xfrm>
              <a:off x="5719739" y="4832000"/>
              <a:ext cx="800124" cy="435228"/>
            </a:xfrm>
            <a:custGeom>
              <a:avLst/>
              <a:gdLst>
                <a:gd name="connsiteX0" fmla="*/ 2066619 w 5020531"/>
                <a:gd name="connsiteY0" fmla="*/ 0 h 2730916"/>
                <a:gd name="connsiteX1" fmla="*/ 2434901 w 5020531"/>
                <a:gd name="connsiteY1" fmla="*/ 152548 h 2730916"/>
                <a:gd name="connsiteX2" fmla="*/ 2501636 w 5020531"/>
                <a:gd name="connsiteY2" fmla="*/ 807414 h 2730916"/>
                <a:gd name="connsiteX3" fmla="*/ 2486696 w 5020531"/>
                <a:gd name="connsiteY3" fmla="*/ 825704 h 2730916"/>
                <a:gd name="connsiteX4" fmla="*/ 3000354 w 5020531"/>
                <a:gd name="connsiteY4" fmla="*/ 1691616 h 2730916"/>
                <a:gd name="connsiteX5" fmla="*/ 3025088 w 5020531"/>
                <a:gd name="connsiteY5" fmla="*/ 1689245 h 2730916"/>
                <a:gd name="connsiteX6" fmla="*/ 3124562 w 5020531"/>
                <a:gd name="connsiteY6" fmla="*/ 1698777 h 2730916"/>
                <a:gd name="connsiteX7" fmla="*/ 3220775 w 5020531"/>
                <a:gd name="connsiteY7" fmla="*/ 1727291 h 2730916"/>
                <a:gd name="connsiteX8" fmla="*/ 4183361 w 5020531"/>
                <a:gd name="connsiteY8" fmla="*/ 764705 h 2730916"/>
                <a:gd name="connsiteX9" fmla="*/ 3882688 w 5020531"/>
                <a:gd name="connsiteY9" fmla="*/ 464031 h 2730916"/>
                <a:gd name="connsiteX10" fmla="*/ 5020531 w 5020531"/>
                <a:gd name="connsiteY10" fmla="*/ 179170 h 2730916"/>
                <a:gd name="connsiteX11" fmla="*/ 4735670 w 5020531"/>
                <a:gd name="connsiteY11" fmla="*/ 1317014 h 2730916"/>
                <a:gd name="connsiteX12" fmla="*/ 4470465 w 5020531"/>
                <a:gd name="connsiteY12" fmla="*/ 1051809 h 2730916"/>
                <a:gd name="connsiteX13" fmla="*/ 3507874 w 5020531"/>
                <a:gd name="connsiteY13" fmla="*/ 2014401 h 2730916"/>
                <a:gd name="connsiteX14" fmla="*/ 3536383 w 5020531"/>
                <a:gd name="connsiteY14" fmla="*/ 2110603 h 2730916"/>
                <a:gd name="connsiteX15" fmla="*/ 3393365 w 5020531"/>
                <a:gd name="connsiteY15" fmla="*/ 2578364 h 2730916"/>
                <a:gd name="connsiteX16" fmla="*/ 2656795 w 5020531"/>
                <a:gd name="connsiteY16" fmla="*/ 2578369 h 2730916"/>
                <a:gd name="connsiteX17" fmla="*/ 2590059 w 5020531"/>
                <a:gd name="connsiteY17" fmla="*/ 1923503 h 2730916"/>
                <a:gd name="connsiteX18" fmla="*/ 2596241 w 5020531"/>
                <a:gd name="connsiteY18" fmla="*/ 1915935 h 2730916"/>
                <a:gd name="connsiteX19" fmla="*/ 2077036 w 5020531"/>
                <a:gd name="connsiteY19" fmla="*/ 1040671 h 2730916"/>
                <a:gd name="connsiteX20" fmla="*/ 2066611 w 5020531"/>
                <a:gd name="connsiteY20" fmla="*/ 1041671 h 2730916"/>
                <a:gd name="connsiteX21" fmla="*/ 1967135 w 5020531"/>
                <a:gd name="connsiteY21" fmla="*/ 1032137 h 2730916"/>
                <a:gd name="connsiteX22" fmla="*/ 1873123 w 5020531"/>
                <a:gd name="connsiteY22" fmla="*/ 1004277 h 2730916"/>
                <a:gd name="connsiteX23" fmla="*/ 1004273 w 5020531"/>
                <a:gd name="connsiteY23" fmla="*/ 1873126 h 2730916"/>
                <a:gd name="connsiteX24" fmla="*/ 1032136 w 5020531"/>
                <a:gd name="connsiteY24" fmla="*/ 1967145 h 2730916"/>
                <a:gd name="connsiteX25" fmla="*/ 889117 w 5020531"/>
                <a:gd name="connsiteY25" fmla="*/ 2434906 h 2730916"/>
                <a:gd name="connsiteX26" fmla="*/ 152547 w 5020531"/>
                <a:gd name="connsiteY26" fmla="*/ 2434911 h 2730916"/>
                <a:gd name="connsiteX27" fmla="*/ 152552 w 5020531"/>
                <a:gd name="connsiteY27" fmla="*/ 1698342 h 2730916"/>
                <a:gd name="connsiteX28" fmla="*/ 520836 w 5020531"/>
                <a:gd name="connsiteY28" fmla="*/ 1545793 h 2730916"/>
                <a:gd name="connsiteX29" fmla="*/ 620310 w 5020531"/>
                <a:gd name="connsiteY29" fmla="*/ 1555324 h 2730916"/>
                <a:gd name="connsiteX30" fmla="*/ 714351 w 5020531"/>
                <a:gd name="connsiteY30" fmla="*/ 1583192 h 2730916"/>
                <a:gd name="connsiteX31" fmla="*/ 1583182 w 5020531"/>
                <a:gd name="connsiteY31" fmla="*/ 714361 h 2730916"/>
                <a:gd name="connsiteX32" fmla="*/ 1555312 w 5020531"/>
                <a:gd name="connsiteY32" fmla="*/ 620315 h 2730916"/>
                <a:gd name="connsiteX33" fmla="*/ 1698331 w 5020531"/>
                <a:gd name="connsiteY33" fmla="*/ 152553 h 2730916"/>
                <a:gd name="connsiteX34" fmla="*/ 2066619 w 5020531"/>
                <a:gd name="connsiteY34" fmla="*/ 0 h 273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20531" h="2730916">
                  <a:moveTo>
                    <a:pt x="2066619" y="0"/>
                  </a:moveTo>
                  <a:cubicBezTo>
                    <a:pt x="2199909" y="4"/>
                    <a:pt x="2333204" y="50851"/>
                    <a:pt x="2434901" y="152548"/>
                  </a:cubicBezTo>
                  <a:cubicBezTo>
                    <a:pt x="2612875" y="330522"/>
                    <a:pt x="2635118" y="605251"/>
                    <a:pt x="2501636" y="807414"/>
                  </a:cubicBezTo>
                  <a:lnTo>
                    <a:pt x="2486696" y="825704"/>
                  </a:lnTo>
                  <a:lnTo>
                    <a:pt x="3000354" y="1691616"/>
                  </a:lnTo>
                  <a:lnTo>
                    <a:pt x="3025088" y="1689245"/>
                  </a:lnTo>
                  <a:cubicBezTo>
                    <a:pt x="3058410" y="1689245"/>
                    <a:pt x="3091732" y="1692422"/>
                    <a:pt x="3124562" y="1698777"/>
                  </a:cubicBezTo>
                  <a:lnTo>
                    <a:pt x="3220775" y="1727291"/>
                  </a:lnTo>
                  <a:lnTo>
                    <a:pt x="4183361" y="764705"/>
                  </a:lnTo>
                  <a:lnTo>
                    <a:pt x="3882688" y="464031"/>
                  </a:lnTo>
                  <a:lnTo>
                    <a:pt x="5020531" y="179170"/>
                  </a:lnTo>
                  <a:lnTo>
                    <a:pt x="4735670" y="1317014"/>
                  </a:lnTo>
                  <a:lnTo>
                    <a:pt x="4470465" y="1051809"/>
                  </a:lnTo>
                  <a:lnTo>
                    <a:pt x="3507874" y="2014401"/>
                  </a:lnTo>
                  <a:lnTo>
                    <a:pt x="3536383" y="2110603"/>
                  </a:lnTo>
                  <a:cubicBezTo>
                    <a:pt x="3568163" y="2274751"/>
                    <a:pt x="3520489" y="2451239"/>
                    <a:pt x="3393365" y="2578364"/>
                  </a:cubicBezTo>
                  <a:cubicBezTo>
                    <a:pt x="3189965" y="2781764"/>
                    <a:pt x="2860194" y="2781768"/>
                    <a:pt x="2656795" y="2578369"/>
                  </a:cubicBezTo>
                  <a:cubicBezTo>
                    <a:pt x="2478821" y="2400395"/>
                    <a:pt x="2456577" y="2125667"/>
                    <a:pt x="2590059" y="1923503"/>
                  </a:cubicBezTo>
                  <a:lnTo>
                    <a:pt x="2596241" y="1915935"/>
                  </a:lnTo>
                  <a:lnTo>
                    <a:pt x="2077036" y="1040671"/>
                  </a:lnTo>
                  <a:lnTo>
                    <a:pt x="2066611" y="1041671"/>
                  </a:lnTo>
                  <a:cubicBezTo>
                    <a:pt x="2033288" y="1041671"/>
                    <a:pt x="1999964" y="1038493"/>
                    <a:pt x="1967135" y="1032137"/>
                  </a:cubicBezTo>
                  <a:lnTo>
                    <a:pt x="1873123" y="1004277"/>
                  </a:lnTo>
                  <a:lnTo>
                    <a:pt x="1004273" y="1873126"/>
                  </a:lnTo>
                  <a:lnTo>
                    <a:pt x="1032136" y="1967145"/>
                  </a:lnTo>
                  <a:cubicBezTo>
                    <a:pt x="1063915" y="2131293"/>
                    <a:pt x="1016242" y="2307781"/>
                    <a:pt x="889117" y="2434906"/>
                  </a:cubicBezTo>
                  <a:cubicBezTo>
                    <a:pt x="685718" y="2638306"/>
                    <a:pt x="355946" y="2638311"/>
                    <a:pt x="152547" y="2434911"/>
                  </a:cubicBezTo>
                  <a:cubicBezTo>
                    <a:pt x="-50851" y="2231513"/>
                    <a:pt x="-50851" y="1901745"/>
                    <a:pt x="152552" y="1698342"/>
                  </a:cubicBezTo>
                  <a:cubicBezTo>
                    <a:pt x="254250" y="1596644"/>
                    <a:pt x="387545" y="1545789"/>
                    <a:pt x="520836" y="1545793"/>
                  </a:cubicBezTo>
                  <a:cubicBezTo>
                    <a:pt x="554158" y="1545792"/>
                    <a:pt x="587481" y="1548968"/>
                    <a:pt x="620310" y="1555324"/>
                  </a:cubicBezTo>
                  <a:lnTo>
                    <a:pt x="714351" y="1583192"/>
                  </a:lnTo>
                  <a:lnTo>
                    <a:pt x="1583182" y="714361"/>
                  </a:lnTo>
                  <a:lnTo>
                    <a:pt x="1555312" y="620315"/>
                  </a:lnTo>
                  <a:cubicBezTo>
                    <a:pt x="1523533" y="456167"/>
                    <a:pt x="1571206" y="279679"/>
                    <a:pt x="1698331" y="152553"/>
                  </a:cubicBezTo>
                  <a:cubicBezTo>
                    <a:pt x="1800034" y="50852"/>
                    <a:pt x="1933324" y="0"/>
                    <a:pt x="20666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1040844" y="2094757"/>
            <a:ext cx="2072233" cy="1419355"/>
            <a:chOff x="722163" y="3747457"/>
            <a:chExt cx="1544800" cy="1058095"/>
          </a:xfrm>
        </p:grpSpPr>
        <p:sp>
          <p:nvSpPr>
            <p:cNvPr id="74" name="椭圆 73"/>
            <p:cNvSpPr/>
            <p:nvPr/>
          </p:nvSpPr>
          <p:spPr>
            <a:xfrm>
              <a:off x="985040" y="3747457"/>
              <a:ext cx="1058095" cy="1058095"/>
            </a:xfrm>
            <a:prstGeom prst="ellips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p>
          </p:txBody>
        </p:sp>
        <p:sp>
          <p:nvSpPr>
            <p:cNvPr id="75" name="TextBox 16"/>
            <p:cNvSpPr txBox="1"/>
            <p:nvPr/>
          </p:nvSpPr>
          <p:spPr>
            <a:xfrm>
              <a:off x="722163" y="4119302"/>
              <a:ext cx="1544800" cy="281158"/>
            </a:xfrm>
            <a:prstGeom prst="rect">
              <a:avLst/>
            </a:prstGeom>
            <a:noFill/>
          </p:spPr>
          <p:txBody>
            <a:bodyPr wrap="square" lIns="68702" tIns="34352" rIns="68702" bIns="34352"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添加标题</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76" name="TextBox 17"/>
          <p:cNvSpPr txBox="1"/>
          <p:nvPr/>
        </p:nvSpPr>
        <p:spPr>
          <a:xfrm>
            <a:off x="851327" y="4447403"/>
            <a:ext cx="8445073" cy="1384995"/>
          </a:xfrm>
          <a:prstGeom prst="rect">
            <a:avLst/>
          </a:prstGeom>
          <a:noFill/>
        </p:spPr>
        <p:txBody>
          <a:bodyPr wrap="square" lIns="0" tIns="0" rIns="0" bIns="0" rtlCol="0">
            <a:spAutoFit/>
          </a:bodyPr>
          <a:lstStyle/>
          <a:p>
            <a:pPr algn="just">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输入简要文字内容，简明扼要的介绍项目负责人的个人经历及主要贡献。点击输入简要文字，言简意赅说明分项内容。输入简要文字内容，简明扼要的介绍项目负责人的个人经历及主要贡献。点击输入简要文字，言简意赅说明分项内容。</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50000"/>
              </a:lnSpc>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输入简要文字内容，简明扼要的介绍项目负责人的个人经历及主要贡献。点击输入简要文字，言简意赅说明分项内容。输入简要文字内容，简明扼要的介绍项目负责人的个人经历及主要贡献。点击输入简要文字，言简意赅说明分项内容。</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0-#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600"/>
                                        <p:tgtEl>
                                          <p:spTgt spid="28"/>
                                        </p:tgtEl>
                                      </p:cBhvr>
                                    </p:animEffect>
                                  </p:childTnLst>
                                </p:cTn>
                              </p:par>
                            </p:childTnLst>
                          </p:cTn>
                        </p:par>
                        <p:par>
                          <p:cTn id="13" fill="hold">
                            <p:stCondLst>
                              <p:cond delay="1500"/>
                            </p:stCondLst>
                            <p:childTnLst>
                              <p:par>
                                <p:cTn id="14" presetID="42" presetClass="entr" presetSubtype="0" fill="hold" nodeType="after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1000"/>
                                        <p:tgtEl>
                                          <p:spTgt spid="70"/>
                                        </p:tgtEl>
                                      </p:cBhvr>
                                    </p:animEffect>
                                    <p:anim calcmode="lin" valueType="num">
                                      <p:cBhvr>
                                        <p:cTn id="17" dur="1000" fill="hold"/>
                                        <p:tgtEl>
                                          <p:spTgt spid="70"/>
                                        </p:tgtEl>
                                        <p:attrNameLst>
                                          <p:attrName>ppt_x</p:attrName>
                                        </p:attrNameLst>
                                      </p:cBhvr>
                                      <p:tavLst>
                                        <p:tav tm="0">
                                          <p:val>
                                            <p:strVal val="#ppt_x"/>
                                          </p:val>
                                        </p:tav>
                                        <p:tav tm="100000">
                                          <p:val>
                                            <p:strVal val="#ppt_x"/>
                                          </p:val>
                                        </p:tav>
                                      </p:tavLst>
                                    </p:anim>
                                    <p:anim calcmode="lin" valueType="num">
                                      <p:cBhvr>
                                        <p:cTn id="18" dur="1000" fill="hold"/>
                                        <p:tgtEl>
                                          <p:spTgt spid="70"/>
                                        </p:tgtEl>
                                        <p:attrNameLst>
                                          <p:attrName>ppt_y</p:attrName>
                                        </p:attrNameLst>
                                      </p:cBhvr>
                                      <p:tavLst>
                                        <p:tav tm="0">
                                          <p:val>
                                            <p:strVal val="#ppt_y+.1"/>
                                          </p:val>
                                        </p:tav>
                                        <p:tav tm="100000">
                                          <p:val>
                                            <p:strVal val="#ppt_y"/>
                                          </p:val>
                                        </p:tav>
                                      </p:tavLst>
                                    </p:anim>
                                  </p:childTnLst>
                                </p:cTn>
                              </p:par>
                            </p:childTnLst>
                          </p:cTn>
                        </p:par>
                        <p:par>
                          <p:cTn id="19" fill="hold">
                            <p:stCondLst>
                              <p:cond delay="2500"/>
                            </p:stCondLst>
                            <p:childTnLst>
                              <p:par>
                                <p:cTn id="20" presetID="22" presetClass="entr" presetSubtype="8" fill="hold" grpId="0" nodeType="after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wipe(left)">
                                      <p:cBhvr>
                                        <p:cTn id="22" dur="500"/>
                                        <p:tgtEl>
                                          <p:spTgt spid="78"/>
                                        </p:tgtEl>
                                      </p:cBhvr>
                                    </p:animEffect>
                                  </p:childTnLst>
                                </p:cTn>
                              </p:par>
                            </p:childTnLst>
                          </p:cTn>
                        </p:par>
                        <p:par>
                          <p:cTn id="23" fill="hold">
                            <p:stCondLst>
                              <p:cond delay="3000"/>
                            </p:stCondLst>
                            <p:childTnLst>
                              <p:par>
                                <p:cTn id="24" presetID="22" presetClass="entr" presetSubtype="8"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par>
                          <p:cTn id="27" fill="hold">
                            <p:stCondLst>
                              <p:cond delay="3500"/>
                            </p:stCondLst>
                            <p:childTnLst>
                              <p:par>
                                <p:cTn id="28" presetID="42" presetClass="entr" presetSubtype="0" fill="hold"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1000"/>
                                        <p:tgtEl>
                                          <p:spTgt spid="43"/>
                                        </p:tgtEl>
                                      </p:cBhvr>
                                    </p:animEffect>
                                    <p:anim calcmode="lin" valueType="num">
                                      <p:cBhvr>
                                        <p:cTn id="31" dur="1000" fill="hold"/>
                                        <p:tgtEl>
                                          <p:spTgt spid="43"/>
                                        </p:tgtEl>
                                        <p:attrNameLst>
                                          <p:attrName>ppt_x</p:attrName>
                                        </p:attrNameLst>
                                      </p:cBhvr>
                                      <p:tavLst>
                                        <p:tav tm="0">
                                          <p:val>
                                            <p:strVal val="#ppt_x"/>
                                          </p:val>
                                        </p:tav>
                                        <p:tav tm="100000">
                                          <p:val>
                                            <p:strVal val="#ppt_x"/>
                                          </p:val>
                                        </p:tav>
                                      </p:tavLst>
                                    </p:anim>
                                    <p:anim calcmode="lin" valueType="num">
                                      <p:cBhvr>
                                        <p:cTn id="32" dur="1000" fill="hold"/>
                                        <p:tgtEl>
                                          <p:spTgt spid="43"/>
                                        </p:tgtEl>
                                        <p:attrNameLst>
                                          <p:attrName>ppt_y</p:attrName>
                                        </p:attrNameLst>
                                      </p:cBhvr>
                                      <p:tavLst>
                                        <p:tav tm="0">
                                          <p:val>
                                            <p:strVal val="#ppt_y+.1"/>
                                          </p:val>
                                        </p:tav>
                                        <p:tav tm="100000">
                                          <p:val>
                                            <p:strVal val="#ppt_y"/>
                                          </p:val>
                                        </p:tav>
                                      </p:tavLst>
                                    </p:anim>
                                  </p:childTnLst>
                                </p:cTn>
                              </p:par>
                            </p:childTnLst>
                          </p:cTn>
                        </p:par>
                        <p:par>
                          <p:cTn id="33" fill="hold">
                            <p:stCondLst>
                              <p:cond delay="4500"/>
                            </p:stCondLst>
                            <p:childTnLst>
                              <p:par>
                                <p:cTn id="34" presetID="22" presetClass="entr" presetSubtype="8"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left)">
                                      <p:cBhvr>
                                        <p:cTn id="36" dur="500"/>
                                        <p:tgtEl>
                                          <p:spTgt spid="30"/>
                                        </p:tgtEl>
                                      </p:cBhvr>
                                    </p:animEffect>
                                  </p:childTnLst>
                                </p:cTn>
                              </p:par>
                            </p:childTnLst>
                          </p:cTn>
                        </p:par>
                        <p:par>
                          <p:cTn id="37" fill="hold">
                            <p:stCondLst>
                              <p:cond delay="5000"/>
                            </p:stCondLst>
                            <p:childTnLst>
                              <p:par>
                                <p:cTn id="38" presetID="42" presetClass="entr" presetSubtype="0" fill="hold" nodeType="after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1000"/>
                                        <p:tgtEl>
                                          <p:spTgt spid="67"/>
                                        </p:tgtEl>
                                      </p:cBhvr>
                                    </p:animEffect>
                                    <p:anim calcmode="lin" valueType="num">
                                      <p:cBhvr>
                                        <p:cTn id="41" dur="1000" fill="hold"/>
                                        <p:tgtEl>
                                          <p:spTgt spid="67"/>
                                        </p:tgtEl>
                                        <p:attrNameLst>
                                          <p:attrName>ppt_x</p:attrName>
                                        </p:attrNameLst>
                                      </p:cBhvr>
                                      <p:tavLst>
                                        <p:tav tm="0">
                                          <p:val>
                                            <p:strVal val="#ppt_x"/>
                                          </p:val>
                                        </p:tav>
                                        <p:tav tm="100000">
                                          <p:val>
                                            <p:strVal val="#ppt_x"/>
                                          </p:val>
                                        </p:tav>
                                      </p:tavLst>
                                    </p:anim>
                                    <p:anim calcmode="lin" valueType="num">
                                      <p:cBhvr>
                                        <p:cTn id="42" dur="1000" fill="hold"/>
                                        <p:tgtEl>
                                          <p:spTgt spid="67"/>
                                        </p:tgtEl>
                                        <p:attrNameLst>
                                          <p:attrName>ppt_y</p:attrName>
                                        </p:attrNameLst>
                                      </p:cBhvr>
                                      <p:tavLst>
                                        <p:tav tm="0">
                                          <p:val>
                                            <p:strVal val="#ppt_y+.1"/>
                                          </p:val>
                                        </p:tav>
                                        <p:tav tm="100000">
                                          <p:val>
                                            <p:strVal val="#ppt_y"/>
                                          </p:val>
                                        </p:tav>
                                      </p:tavLst>
                                    </p:anim>
                                  </p:childTnLst>
                                </p:cTn>
                              </p:par>
                            </p:childTnLst>
                          </p:cTn>
                        </p:par>
                        <p:par>
                          <p:cTn id="43" fill="hold">
                            <p:stCondLst>
                              <p:cond delay="6000"/>
                            </p:stCondLst>
                            <p:childTnLst>
                              <p:par>
                                <p:cTn id="44" presetID="22" presetClass="entr" presetSubtype="8" fill="hold" grpId="0"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left)">
                                      <p:cBhvr>
                                        <p:cTn id="46" dur="500"/>
                                        <p:tgtEl>
                                          <p:spTgt spid="41"/>
                                        </p:tgtEl>
                                      </p:cBhvr>
                                    </p:animEffect>
                                  </p:childTnLst>
                                </p:cTn>
                              </p:par>
                            </p:childTnLst>
                          </p:cTn>
                        </p:par>
                        <p:par>
                          <p:cTn id="47" fill="hold">
                            <p:stCondLst>
                              <p:cond delay="6500"/>
                            </p:stCondLst>
                            <p:childTnLst>
                              <p:par>
                                <p:cTn id="48" presetID="42" presetClass="entr" presetSubtype="0" fill="hold" nodeType="after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fade">
                                      <p:cBhvr>
                                        <p:cTn id="50" dur="1000"/>
                                        <p:tgtEl>
                                          <p:spTgt spid="64"/>
                                        </p:tgtEl>
                                      </p:cBhvr>
                                    </p:animEffect>
                                    <p:anim calcmode="lin" valueType="num">
                                      <p:cBhvr>
                                        <p:cTn id="51" dur="1000" fill="hold"/>
                                        <p:tgtEl>
                                          <p:spTgt spid="64"/>
                                        </p:tgtEl>
                                        <p:attrNameLst>
                                          <p:attrName>ppt_x</p:attrName>
                                        </p:attrNameLst>
                                      </p:cBhvr>
                                      <p:tavLst>
                                        <p:tav tm="0">
                                          <p:val>
                                            <p:strVal val="#ppt_x"/>
                                          </p:val>
                                        </p:tav>
                                        <p:tav tm="100000">
                                          <p:val>
                                            <p:strVal val="#ppt_x"/>
                                          </p:val>
                                        </p:tav>
                                      </p:tavLst>
                                    </p:anim>
                                    <p:anim calcmode="lin" valueType="num">
                                      <p:cBhvr>
                                        <p:cTn id="52" dur="1000" fill="hold"/>
                                        <p:tgtEl>
                                          <p:spTgt spid="64"/>
                                        </p:tgtEl>
                                        <p:attrNameLst>
                                          <p:attrName>ppt_y</p:attrName>
                                        </p:attrNameLst>
                                      </p:cBhvr>
                                      <p:tavLst>
                                        <p:tav tm="0">
                                          <p:val>
                                            <p:strVal val="#ppt_y+.1"/>
                                          </p:val>
                                        </p:tav>
                                        <p:tav tm="100000">
                                          <p:val>
                                            <p:strVal val="#ppt_y"/>
                                          </p:val>
                                        </p:tav>
                                      </p:tavLst>
                                    </p:anim>
                                  </p:childTnLst>
                                </p:cTn>
                              </p:par>
                            </p:childTnLst>
                          </p:cTn>
                        </p:par>
                        <p:par>
                          <p:cTn id="53" fill="hold">
                            <p:stCondLst>
                              <p:cond delay="7500"/>
                            </p:stCondLst>
                            <p:childTnLst>
                              <p:par>
                                <p:cTn id="54" presetID="22" presetClass="entr" presetSubtype="8"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childTnLst>
                          </p:cTn>
                        </p:par>
                        <p:par>
                          <p:cTn id="57" fill="hold">
                            <p:stCondLst>
                              <p:cond delay="8000"/>
                            </p:stCondLst>
                            <p:childTnLst>
                              <p:par>
                                <p:cTn id="58" presetID="2" presetClass="entr" presetSubtype="2" fill="hold" grpId="0" nodeType="afterEffect">
                                  <p:stCondLst>
                                    <p:cond delay="0"/>
                                  </p:stCondLst>
                                  <p:childTnLst>
                                    <p:set>
                                      <p:cBhvr>
                                        <p:cTn id="59" dur="1" fill="hold">
                                          <p:stCondLst>
                                            <p:cond delay="0"/>
                                          </p:stCondLst>
                                        </p:cTn>
                                        <p:tgtEl>
                                          <p:spTgt spid="76">
                                            <p:txEl>
                                              <p:pRg st="0" end="0"/>
                                            </p:txEl>
                                          </p:spTgt>
                                        </p:tgtEl>
                                        <p:attrNameLst>
                                          <p:attrName>style.visibility</p:attrName>
                                        </p:attrNameLst>
                                      </p:cBhvr>
                                      <p:to>
                                        <p:strVal val="visible"/>
                                      </p:to>
                                    </p:set>
                                    <p:anim calcmode="lin" valueType="num">
                                      <p:cBhvr additive="base">
                                        <p:cTn id="60" dur="5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grpId="0" nodeType="clickEffect">
                                  <p:stCondLst>
                                    <p:cond delay="0"/>
                                  </p:stCondLst>
                                  <p:childTnLst>
                                    <p:set>
                                      <p:cBhvr>
                                        <p:cTn id="65" dur="1" fill="hold">
                                          <p:stCondLst>
                                            <p:cond delay="0"/>
                                          </p:stCondLst>
                                        </p:cTn>
                                        <p:tgtEl>
                                          <p:spTgt spid="76">
                                            <p:txEl>
                                              <p:pRg st="2" end="2"/>
                                            </p:txEl>
                                          </p:spTgt>
                                        </p:tgtEl>
                                        <p:attrNameLst>
                                          <p:attrName>style.visibility</p:attrName>
                                        </p:attrNameLst>
                                      </p:cBhvr>
                                      <p:to>
                                        <p:strVal val="visible"/>
                                      </p:to>
                                    </p:set>
                                    <p:anim calcmode="lin" valueType="num">
                                      <p:cBhvr additive="base">
                                        <p:cTn id="66" dur="500" fill="hold"/>
                                        <p:tgtEl>
                                          <p:spTgt spid="76">
                                            <p:txEl>
                                              <p:pRg st="2" end="2"/>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7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29" grpId="0"/>
      <p:bldP spid="30" grpId="0"/>
      <p:bldP spid="41" grpId="0"/>
      <p:bldP spid="42" grpId="0"/>
      <p:bldP spid="7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2" name="矩形: 圆角 21"/>
          <p:cNvSpPr/>
          <p:nvPr/>
        </p:nvSpPr>
        <p:spPr>
          <a:xfrm>
            <a:off x="2562150" y="2569478"/>
            <a:ext cx="1418272" cy="1418272"/>
          </a:xfrm>
          <a:prstGeom prst="roundRect">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2562151" y="2472884"/>
            <a:ext cx="1471834" cy="1569660"/>
          </a:xfrm>
          <a:prstGeom prst="rect">
            <a:avLst/>
          </a:prstGeom>
        </p:spPr>
        <p:txBody>
          <a:bodyPr wrap="square">
            <a:spAutoFit/>
          </a:bodyPr>
          <a:lstStyle/>
          <a:p>
            <a:pPr fontAlgn="auto">
              <a:spcBef>
                <a:spcPts val="0"/>
              </a:spcBef>
              <a:spcAft>
                <a:spcPts val="0"/>
              </a:spcAft>
              <a:defRPr/>
            </a:pPr>
            <a:r>
              <a:rPr lang="en-US" altLang="zh-CN" sz="9600" b="1" spc="300" dirty="0">
                <a:solidFill>
                  <a:schemeClr val="bg1"/>
                </a:solidFill>
                <a:latin typeface="Agency FB" pitchFamily="34" charset="0"/>
                <a:cs typeface="微软雅黑" panose="020B0503020204020204" pitchFamily="34" charset="-122"/>
                <a:sym typeface="微软雅黑" panose="020B0503020204020204" pitchFamily="34" charset="-122"/>
              </a:rPr>
              <a:t>02</a:t>
            </a:r>
            <a:endParaRPr lang="zh-CN" altLang="en-US" sz="9600" b="1" spc="300" dirty="0">
              <a:solidFill>
                <a:schemeClr val="bg1"/>
              </a:solidFill>
              <a:latin typeface="Agency FB" pitchFamily="34" charset="0"/>
              <a:cs typeface="微软雅黑" panose="020B0503020204020204" pitchFamily="34" charset="-122"/>
              <a:sym typeface="微软雅黑" panose="020B0503020204020204" pitchFamily="34" charset="-122"/>
            </a:endParaRPr>
          </a:p>
        </p:txBody>
      </p:sp>
      <p:sp>
        <p:nvSpPr>
          <p:cNvPr id="24" name="矩形: 圆角 23"/>
          <p:cNvSpPr/>
          <p:nvPr/>
        </p:nvSpPr>
        <p:spPr>
          <a:xfrm>
            <a:off x="2465556" y="2472884"/>
            <a:ext cx="1611460" cy="1611460"/>
          </a:xfrm>
          <a:prstGeom prst="round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0594001" y="-140104"/>
            <a:ext cx="1790572" cy="2077064"/>
            <a:chOff x="10594001" y="-140104"/>
            <a:chExt cx="1790572" cy="2077064"/>
          </a:xfrm>
        </p:grpSpPr>
        <p:sp>
          <p:nvSpPr>
            <p:cNvPr id="26" name="等腰三角形 25"/>
            <p:cNvSpPr/>
            <p:nvPr/>
          </p:nvSpPr>
          <p:spPr>
            <a:xfrm rot="2700000">
              <a:off x="10601239" y="214234"/>
              <a:ext cx="1707964" cy="1472383"/>
            </a:xfrm>
            <a:prstGeom prst="triangle">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2700000">
              <a:off x="10450755" y="3142"/>
              <a:ext cx="2077064" cy="1790572"/>
            </a:xfrm>
            <a:prstGeom prst="triangl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11460503" y="2110340"/>
            <a:ext cx="824180" cy="956050"/>
            <a:chOff x="11460503" y="2110340"/>
            <a:chExt cx="824180" cy="956050"/>
          </a:xfrm>
        </p:grpSpPr>
        <p:sp>
          <p:nvSpPr>
            <p:cNvPr id="29" name="等腰三角形 28"/>
            <p:cNvSpPr/>
            <p:nvPr/>
          </p:nvSpPr>
          <p:spPr>
            <a:xfrm rot="2700000">
              <a:off x="11492658" y="2311408"/>
              <a:ext cx="713255" cy="614875"/>
            </a:xfrm>
            <a:prstGeom prst="triangle">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2700000">
              <a:off x="11394568" y="2176275"/>
              <a:ext cx="956050" cy="824180"/>
            </a:xfrm>
            <a:prstGeom prst="triangl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969481" y="5479276"/>
            <a:ext cx="824180" cy="956050"/>
            <a:chOff x="11460503" y="2110340"/>
            <a:chExt cx="824180" cy="956050"/>
          </a:xfrm>
        </p:grpSpPr>
        <p:sp>
          <p:nvSpPr>
            <p:cNvPr id="32" name="等腰三角形 31"/>
            <p:cNvSpPr/>
            <p:nvPr/>
          </p:nvSpPr>
          <p:spPr>
            <a:xfrm rot="2700000">
              <a:off x="11492658" y="2311408"/>
              <a:ext cx="713255" cy="614875"/>
            </a:xfrm>
            <a:prstGeom prst="triangle">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2700000">
              <a:off x="11394568" y="2176275"/>
              <a:ext cx="956050" cy="824180"/>
            </a:xfrm>
            <a:prstGeom prst="triangl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p:cNvSpPr/>
          <p:nvPr/>
        </p:nvSpPr>
        <p:spPr>
          <a:xfrm>
            <a:off x="5407083" y="2557342"/>
            <a:ext cx="2954655" cy="923330"/>
          </a:xfrm>
          <a:prstGeom prst="rect">
            <a:avLst/>
          </a:prstGeom>
          <a:noFill/>
          <a:ln w="9525">
            <a:noFill/>
          </a:ln>
        </p:spPr>
        <p:txBody>
          <a:bodyPr wrap="none" anchor="t">
            <a:spAutoFit/>
          </a:bodyPr>
          <a:lstStyle/>
          <a:p>
            <a:pPr lvl="0" algn="ctr"/>
            <a:r>
              <a:rPr lang="zh-CN" altLang="en-US" sz="5400" b="1" dirty="0">
                <a:solidFill>
                  <a:srgbClr val="0F0F2F"/>
                </a:solidFill>
                <a:latin typeface="微软雅黑" panose="020B0503020204020204" pitchFamily="34" charset="-122"/>
                <a:ea typeface="微软雅黑" panose="020B0503020204020204" pitchFamily="34" charset="-122"/>
              </a:rPr>
              <a:t>添加标题</a:t>
            </a:r>
            <a:endParaRPr lang="zh-CN" altLang="en-US" sz="5400" b="1" dirty="0">
              <a:solidFill>
                <a:srgbClr val="0F0F2F"/>
              </a:solidFill>
              <a:latin typeface="微软雅黑" panose="020B0503020204020204" pitchFamily="34" charset="-122"/>
              <a:ea typeface="微软雅黑" panose="020B0503020204020204" pitchFamily="34" charset="-122"/>
            </a:endParaRPr>
          </a:p>
        </p:txBody>
      </p:sp>
      <p:sp>
        <p:nvSpPr>
          <p:cNvPr id="35" name="矩形 34"/>
          <p:cNvSpPr/>
          <p:nvPr/>
        </p:nvSpPr>
        <p:spPr>
          <a:xfrm>
            <a:off x="4248305" y="3627283"/>
            <a:ext cx="5272213" cy="535531"/>
          </a:xfrm>
          <a:prstGeom prst="rect">
            <a:avLst/>
          </a:prstGeom>
        </p:spPr>
        <p:txBody>
          <a:bodyPr wrap="square">
            <a:spAutoFit/>
          </a:bodyPr>
          <a:lstStyle/>
          <a:p>
            <a:pPr algn="ctr">
              <a:lnSpc>
                <a:spcPct val="120000"/>
              </a:lnSpc>
            </a:pPr>
            <a:r>
              <a:rPr lang="en-US" altLang="zh-CN" sz="1200" dirty="0">
                <a:solidFill>
                  <a:schemeClr val="bg2">
                    <a:lumMod val="10000"/>
                  </a:schemeClr>
                </a:solidFill>
                <a:latin typeface="微软雅黑" panose="020B0503020204020204" pitchFamily="34" charset="-122"/>
                <a:ea typeface="微软雅黑" panose="020B0503020204020204" pitchFamily="34" charset="-122"/>
              </a:rPr>
              <a:t>Do not believe what is passed from mouth; Do not believe rumors Do not believe the infallibility of texts.</a:t>
            </a:r>
            <a:endParaRPr lang="zh-CN" altLang="en-US" sz="1200"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in)">
                                      <p:cBhvr>
                                        <p:cTn id="7" dur="800"/>
                                        <p:tgtEl>
                                          <p:spTgt spid="2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circle(in)">
                                      <p:cBhvr>
                                        <p:cTn id="10" dur="800"/>
                                        <p:tgtEl>
                                          <p:spTgt spid="2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50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34"/>
                                        </p:tgtEl>
                                        <p:attrNameLst>
                                          <p:attrName>style.visibility</p:attrName>
                                        </p:attrNameLst>
                                      </p:cBhvr>
                                      <p:to>
                                        <p:strVal val="visible"/>
                                      </p:to>
                                    </p:set>
                                    <p:anim calcmode="lin" valueType="num">
                                      <p:cBhvr>
                                        <p:cTn id="18" dur="500" fill="hold"/>
                                        <p:tgtEl>
                                          <p:spTgt spid="34"/>
                                        </p:tgtEl>
                                        <p:attrNameLst>
                                          <p:attrName>ppt_x</p:attrName>
                                        </p:attrNameLst>
                                      </p:cBhvr>
                                      <p:tavLst>
                                        <p:tav tm="0">
                                          <p:val>
                                            <p:strVal val="1+#ppt_w/2"/>
                                          </p:val>
                                        </p:tav>
                                        <p:tav tm="100000">
                                          <p:val>
                                            <p:strVal val="#ppt_x"/>
                                          </p:val>
                                        </p:tav>
                                      </p:tavLst>
                                    </p:anim>
                                    <p:anim calcmode="lin" valueType="num">
                                      <p:cBhvr>
                                        <p:cTn id="19" dur="500" fill="hold"/>
                                        <p:tgtEl>
                                          <p:spTgt spid="34"/>
                                        </p:tgtEl>
                                        <p:attrNameLst>
                                          <p:attrName>ppt_y</p:attrName>
                                        </p:attrNameLst>
                                      </p:cBhvr>
                                      <p:tavLst>
                                        <p:tav tm="0">
                                          <p:val>
                                            <p:strVal val="#ppt_y"/>
                                          </p:val>
                                        </p:tav>
                                        <p:tav tm="100000">
                                          <p:val>
                                            <p:strVal val="#ppt_y"/>
                                          </p:val>
                                        </p:tav>
                                      </p:tavLst>
                                    </p:anim>
                                  </p:childTnLst>
                                </p:cTn>
                              </p:par>
                            </p:childTnLst>
                          </p:cTn>
                        </p:par>
                        <p:par>
                          <p:cTn id="20" fill="hold">
                            <p:stCondLst>
                              <p:cond delay="1950"/>
                            </p:stCondLst>
                            <p:childTnLst>
                              <p:par>
                                <p:cTn id="21" presetID="22" presetClass="entr" presetSubtype="1"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750"/>
                                        <p:tgtEl>
                                          <p:spTgt spid="35"/>
                                        </p:tgtEl>
                                      </p:cBhvr>
                                    </p:animEffect>
                                  </p:childTnLst>
                                </p:cTn>
                              </p:par>
                              <p:par>
                                <p:cTn id="24" presetID="45"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2000"/>
                                        <p:tgtEl>
                                          <p:spTgt spid="25"/>
                                        </p:tgtEl>
                                      </p:cBhvr>
                                    </p:animEffect>
                                    <p:anim calcmode="lin" valueType="num">
                                      <p:cBhvr>
                                        <p:cTn id="27" dur="2000" fill="hold"/>
                                        <p:tgtEl>
                                          <p:spTgt spid="25"/>
                                        </p:tgtEl>
                                        <p:attrNameLst>
                                          <p:attrName>ppt_w</p:attrName>
                                        </p:attrNameLst>
                                      </p:cBhvr>
                                      <p:tavLst>
                                        <p:tav tm="0" fmla="#ppt_w*sin(2.5*pi*$)">
                                          <p:val>
                                            <p:fltVal val="0"/>
                                          </p:val>
                                        </p:tav>
                                        <p:tav tm="100000">
                                          <p:val>
                                            <p:fltVal val="1"/>
                                          </p:val>
                                        </p:tav>
                                      </p:tavLst>
                                    </p:anim>
                                    <p:anim calcmode="lin" valueType="num">
                                      <p:cBhvr>
                                        <p:cTn id="28" dur="2000" fill="hold"/>
                                        <p:tgtEl>
                                          <p:spTgt spid="25"/>
                                        </p:tgtEl>
                                        <p:attrNameLst>
                                          <p:attrName>ppt_h</p:attrName>
                                        </p:attrNameLst>
                                      </p:cBhvr>
                                      <p:tavLst>
                                        <p:tav tm="0">
                                          <p:val>
                                            <p:strVal val="#ppt_h"/>
                                          </p:val>
                                        </p:tav>
                                        <p:tav tm="100000">
                                          <p:val>
                                            <p:strVal val="#ppt_h"/>
                                          </p:val>
                                        </p:tav>
                                      </p:tavLst>
                                    </p:anim>
                                  </p:childTnLst>
                                </p:cTn>
                              </p:par>
                              <p:par>
                                <p:cTn id="29" presetID="45"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2000"/>
                                        <p:tgtEl>
                                          <p:spTgt spid="28"/>
                                        </p:tgtEl>
                                      </p:cBhvr>
                                    </p:animEffect>
                                    <p:anim calcmode="lin" valueType="num">
                                      <p:cBhvr>
                                        <p:cTn id="32" dur="2000" fill="hold"/>
                                        <p:tgtEl>
                                          <p:spTgt spid="28"/>
                                        </p:tgtEl>
                                        <p:attrNameLst>
                                          <p:attrName>ppt_w</p:attrName>
                                        </p:attrNameLst>
                                      </p:cBhvr>
                                      <p:tavLst>
                                        <p:tav tm="0" fmla="#ppt_w*sin(2.5*pi*$)">
                                          <p:val>
                                            <p:fltVal val="0"/>
                                          </p:val>
                                        </p:tav>
                                        <p:tav tm="100000">
                                          <p:val>
                                            <p:fltVal val="1"/>
                                          </p:val>
                                        </p:tav>
                                      </p:tavLst>
                                    </p:anim>
                                    <p:anim calcmode="lin" valueType="num">
                                      <p:cBhvr>
                                        <p:cTn id="33" dur="2000" fill="hold"/>
                                        <p:tgtEl>
                                          <p:spTgt spid="28"/>
                                        </p:tgtEl>
                                        <p:attrNameLst>
                                          <p:attrName>ppt_h</p:attrName>
                                        </p:attrNameLst>
                                      </p:cBhvr>
                                      <p:tavLst>
                                        <p:tav tm="0">
                                          <p:val>
                                            <p:strVal val="#ppt_h"/>
                                          </p:val>
                                        </p:tav>
                                        <p:tav tm="100000">
                                          <p:val>
                                            <p:strVal val="#ppt_h"/>
                                          </p:val>
                                        </p:tav>
                                      </p:tavLst>
                                    </p:anim>
                                  </p:childTnLst>
                                </p:cTn>
                              </p:par>
                              <p:par>
                                <p:cTn id="34" presetID="45"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2000"/>
                                        <p:tgtEl>
                                          <p:spTgt spid="31"/>
                                        </p:tgtEl>
                                      </p:cBhvr>
                                    </p:animEffect>
                                    <p:anim calcmode="lin" valueType="num">
                                      <p:cBhvr>
                                        <p:cTn id="37" dur="2000" fill="hold"/>
                                        <p:tgtEl>
                                          <p:spTgt spid="31"/>
                                        </p:tgtEl>
                                        <p:attrNameLst>
                                          <p:attrName>ppt_w</p:attrName>
                                        </p:attrNameLst>
                                      </p:cBhvr>
                                      <p:tavLst>
                                        <p:tav tm="0" fmla="#ppt_w*sin(2.5*pi*$)">
                                          <p:val>
                                            <p:fltVal val="0"/>
                                          </p:val>
                                        </p:tav>
                                        <p:tav tm="100000">
                                          <p:val>
                                            <p:fltVal val="1"/>
                                          </p:val>
                                        </p:tav>
                                      </p:tavLst>
                                    </p:anim>
                                    <p:anim calcmode="lin" valueType="num">
                                      <p:cBhvr>
                                        <p:cTn id="38" dur="20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P spid="34"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8" name="矩形 37"/>
          <p:cNvSpPr/>
          <p:nvPr/>
        </p:nvSpPr>
        <p:spPr>
          <a:xfrm>
            <a:off x="0" y="216424"/>
            <a:ext cx="3837529" cy="40011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 </a:t>
            </a: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ADD DIRECTORY ONE TITLES</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9" name="网Chenying0907出品 46"/>
          <p:cNvCxnSpPr>
            <a:cxnSpLocks noChangeShapeType="1"/>
          </p:cNvCxnSpPr>
          <p:nvPr/>
        </p:nvCxnSpPr>
        <p:spPr bwMode="auto">
          <a:xfrm>
            <a:off x="803275" y="3428683"/>
            <a:ext cx="10483850" cy="0"/>
          </a:xfrm>
          <a:prstGeom prst="line">
            <a:avLst/>
          </a:prstGeom>
          <a:noFill/>
          <a:ln w="19050">
            <a:solidFill>
              <a:srgbClr val="40464A"/>
            </a:solidFill>
            <a:prstDash val="sysDot"/>
            <a:round/>
            <a:headEnd type="oval" w="med" len="med"/>
            <a:tailEnd type="oval" w="med" len="med"/>
          </a:ln>
          <a:extLst>
            <a:ext uri="{909E8E84-426E-40DD-AFC4-6F175D3DCCD1}">
              <a14:hiddenFill xmlns:a14="http://schemas.microsoft.com/office/drawing/2010/main">
                <a:noFill/>
              </a14:hiddenFill>
            </a:ext>
          </a:extLst>
        </p:spPr>
      </p:cxnSp>
      <p:grpSp>
        <p:nvGrpSpPr>
          <p:cNvPr id="40" name="网Chenying0907出品 78"/>
          <p:cNvGrpSpPr/>
          <p:nvPr/>
        </p:nvGrpSpPr>
        <p:grpSpPr>
          <a:xfrm>
            <a:off x="803275" y="3177280"/>
            <a:ext cx="2168189" cy="2273103"/>
            <a:chOff x="803275" y="3211570"/>
            <a:chExt cx="2168189" cy="2273103"/>
          </a:xfrm>
        </p:grpSpPr>
        <p:cxnSp>
          <p:nvCxnSpPr>
            <p:cNvPr id="41" name="网Chenying0907出品 30"/>
            <p:cNvCxnSpPr>
              <a:cxnSpLocks noChangeShapeType="1"/>
            </p:cNvCxnSpPr>
            <p:nvPr/>
          </p:nvCxnSpPr>
          <p:spPr bwMode="auto">
            <a:xfrm>
              <a:off x="1932782" y="3635375"/>
              <a:ext cx="0" cy="920750"/>
            </a:xfrm>
            <a:prstGeom prst="line">
              <a:avLst/>
            </a:prstGeom>
            <a:noFill/>
            <a:ln w="19050">
              <a:solidFill>
                <a:srgbClr val="40464A"/>
              </a:solidFill>
              <a:prstDash val="sysDot"/>
              <a:round/>
              <a:headEnd type="oval" w="med" len="med"/>
              <a:tailEnd type="oval" w="med" len="med"/>
            </a:ln>
            <a:extLst>
              <a:ext uri="{909E8E84-426E-40DD-AFC4-6F175D3DCCD1}">
                <a14:hiddenFill xmlns:a14="http://schemas.microsoft.com/office/drawing/2010/main">
                  <a:noFill/>
                </a14:hiddenFill>
              </a:ext>
            </a:extLst>
          </p:spPr>
        </p:cxnSp>
        <p:grpSp>
          <p:nvGrpSpPr>
            <p:cNvPr id="42" name="网Chenying0907出品 77"/>
            <p:cNvGrpSpPr/>
            <p:nvPr/>
          </p:nvGrpSpPr>
          <p:grpSpPr>
            <a:xfrm>
              <a:off x="803275" y="4748012"/>
              <a:ext cx="2168189" cy="736661"/>
              <a:chOff x="803275" y="4798812"/>
              <a:chExt cx="2168189" cy="736661"/>
            </a:xfrm>
          </p:grpSpPr>
          <p:sp>
            <p:nvSpPr>
              <p:cNvPr id="53" name="TextBox 17"/>
              <p:cNvSpPr txBox="1"/>
              <p:nvPr/>
            </p:nvSpPr>
            <p:spPr>
              <a:xfrm>
                <a:off x="1304271" y="4798812"/>
                <a:ext cx="995680" cy="352425"/>
              </a:xfrm>
              <a:prstGeom prst="rect">
                <a:avLst/>
              </a:prstGeom>
              <a:noFill/>
            </p:spPr>
            <p:txBody>
              <a:bodyPr wrap="none" rtlCol="0">
                <a:spAutoFit/>
              </a:bodyPr>
              <a:lstStyle/>
              <a:p>
                <a:pPr algn="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sym typeface="+mn-ea"/>
                  </a:rPr>
                  <a:t>添加标题</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54" name="TextBox 24"/>
              <p:cNvSpPr txBox="1"/>
              <p:nvPr/>
            </p:nvSpPr>
            <p:spPr>
              <a:xfrm>
                <a:off x="803275" y="5065573"/>
                <a:ext cx="2168189" cy="469900"/>
              </a:xfrm>
              <a:prstGeom prst="rect">
                <a:avLst/>
              </a:prstGeom>
              <a:noFill/>
            </p:spPr>
            <p:txBody>
              <a:bodyPr wrap="square" rtlCol="0">
                <a:spAutoFit/>
              </a:bodyPr>
              <a:lstStyle/>
              <a:p>
                <a:pP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单击此处添加简短说明，添加简短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文字，具体</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文字添加此处。</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3" name="网Chenying0907出品 8"/>
            <p:cNvGrpSpPr/>
            <p:nvPr/>
          </p:nvGrpSpPr>
          <p:grpSpPr>
            <a:xfrm>
              <a:off x="1635796" y="3211570"/>
              <a:ext cx="572852" cy="572852"/>
              <a:chOff x="1635796" y="3211570"/>
              <a:chExt cx="572852" cy="572852"/>
            </a:xfrm>
          </p:grpSpPr>
          <p:sp>
            <p:nvSpPr>
              <p:cNvPr id="51" name="网Chenying0907出品 47"/>
              <p:cNvSpPr>
                <a:spLocks noChangeArrowheads="1"/>
              </p:cNvSpPr>
              <p:nvPr/>
            </p:nvSpPr>
            <p:spPr bwMode="auto">
              <a:xfrm>
                <a:off x="1635796" y="3211570"/>
                <a:ext cx="572852" cy="572852"/>
              </a:xfrm>
              <a:prstGeom prst="ellipse">
                <a:avLst/>
              </a:prstGeom>
              <a:solidFill>
                <a:srgbClr val="0F0F2F"/>
              </a:solidFill>
              <a:ln>
                <a:noFill/>
              </a:ln>
            </p:spPr>
            <p:txBody>
              <a:bodyPr anchor="ctr"/>
              <a:lstStyle>
                <a:lvl1pPr>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9pPr>
              </a:lstStyle>
              <a:p>
                <a:pPr algn="ctr" eaLnBrk="1" hangingPunct="1"/>
                <a:endParaRPr lang="zh-CN" altLang="en-US" sz="1200" dirty="0">
                  <a:solidFill>
                    <a:schemeClr val="tx1">
                      <a:lumMod val="75000"/>
                      <a:lumOff val="25000"/>
                    </a:schemeClr>
                  </a:solidFill>
                </a:endParaRPr>
              </a:p>
            </p:txBody>
          </p:sp>
          <p:sp>
            <p:nvSpPr>
              <p:cNvPr id="52" name="KSO_Shape"/>
              <p:cNvSpPr/>
              <p:nvPr/>
            </p:nvSpPr>
            <p:spPr bwMode="auto">
              <a:xfrm>
                <a:off x="1766667" y="3321977"/>
                <a:ext cx="360145" cy="30612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8"/>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8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8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ysClr val="window" lastClr="FFFFFF"/>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200" dirty="0">
                  <a:solidFill>
                    <a:schemeClr val="tx1">
                      <a:lumMod val="75000"/>
                      <a:lumOff val="25000"/>
                    </a:schemeClr>
                  </a:solidFill>
                  <a:ea typeface="微软雅黑" panose="020B0503020204020204" pitchFamily="34" charset="-122"/>
                </a:endParaRPr>
              </a:p>
            </p:txBody>
          </p:sp>
        </p:grpSp>
      </p:grpSp>
      <p:grpSp>
        <p:nvGrpSpPr>
          <p:cNvPr id="55" name="网Chenying0907出品 79"/>
          <p:cNvGrpSpPr/>
          <p:nvPr/>
        </p:nvGrpSpPr>
        <p:grpSpPr>
          <a:xfrm>
            <a:off x="2447251" y="1784121"/>
            <a:ext cx="2168189" cy="1968551"/>
            <a:chOff x="2447251" y="1838096"/>
            <a:chExt cx="2168189" cy="1968551"/>
          </a:xfrm>
        </p:grpSpPr>
        <p:cxnSp>
          <p:nvCxnSpPr>
            <p:cNvPr id="56" name="网Chenying0907出品 31"/>
            <p:cNvCxnSpPr>
              <a:cxnSpLocks noChangeShapeType="1"/>
            </p:cNvCxnSpPr>
            <p:nvPr/>
          </p:nvCxnSpPr>
          <p:spPr bwMode="auto">
            <a:xfrm>
              <a:off x="3576638" y="2851150"/>
              <a:ext cx="0" cy="825500"/>
            </a:xfrm>
            <a:prstGeom prst="line">
              <a:avLst/>
            </a:prstGeom>
            <a:noFill/>
            <a:ln w="19050">
              <a:solidFill>
                <a:schemeClr val="tx1">
                  <a:lumMod val="50000"/>
                  <a:lumOff val="50000"/>
                </a:schemeClr>
              </a:solidFill>
              <a:prstDash val="sysDot"/>
              <a:round/>
              <a:headEnd type="oval" w="med" len="med"/>
              <a:tailEnd type="oval" w="med" len="med"/>
            </a:ln>
            <a:extLst>
              <a:ext uri="{909E8E84-426E-40DD-AFC4-6F175D3DCCD1}">
                <a14:hiddenFill xmlns:a14="http://schemas.microsoft.com/office/drawing/2010/main">
                  <a:noFill/>
                </a14:hiddenFill>
              </a:ext>
            </a:extLst>
          </p:spPr>
        </p:cxnSp>
        <p:grpSp>
          <p:nvGrpSpPr>
            <p:cNvPr id="57" name="网Chenying0907出品 50"/>
            <p:cNvGrpSpPr/>
            <p:nvPr/>
          </p:nvGrpSpPr>
          <p:grpSpPr>
            <a:xfrm>
              <a:off x="2447251" y="1838096"/>
              <a:ext cx="2168189" cy="688552"/>
              <a:chOff x="2447251" y="1660296"/>
              <a:chExt cx="2168189" cy="688552"/>
            </a:xfrm>
          </p:grpSpPr>
          <p:sp>
            <p:nvSpPr>
              <p:cNvPr id="67" name="TextBox 17"/>
              <p:cNvSpPr txBox="1"/>
              <p:nvPr/>
            </p:nvSpPr>
            <p:spPr>
              <a:xfrm>
                <a:off x="3072072" y="1660296"/>
                <a:ext cx="995680" cy="352425"/>
              </a:xfrm>
              <a:prstGeom prst="rect">
                <a:avLst/>
              </a:prstGeom>
              <a:noFill/>
            </p:spPr>
            <p:txBody>
              <a:bodyPr wrap="none" rtlCol="0">
                <a:spAutoFit/>
              </a:bodyPr>
              <a:lstStyle/>
              <a:p>
                <a:pPr algn="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sz="16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8" name="TextBox 24"/>
              <p:cNvSpPr txBox="1"/>
              <p:nvPr/>
            </p:nvSpPr>
            <p:spPr>
              <a:xfrm>
                <a:off x="2447251" y="1974681"/>
                <a:ext cx="2168189" cy="374167"/>
              </a:xfrm>
              <a:prstGeom prst="rect">
                <a:avLst/>
              </a:prstGeom>
              <a:noFill/>
            </p:spPr>
            <p:txBody>
              <a:bodyPr wrap="square" rtlCol="0">
                <a:spAutoFit/>
              </a:bodyPr>
              <a:lstStyle/>
              <a:p>
                <a:pP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单击此处添加简短说明，添加简短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文字，具体</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文字添加此处。</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8" name="网Chenying0907出品 9"/>
            <p:cNvGrpSpPr/>
            <p:nvPr/>
          </p:nvGrpSpPr>
          <p:grpSpPr>
            <a:xfrm>
              <a:off x="3289178" y="3231728"/>
              <a:ext cx="574919" cy="574919"/>
              <a:chOff x="3289178" y="3231728"/>
              <a:chExt cx="574919" cy="574919"/>
            </a:xfrm>
          </p:grpSpPr>
          <p:sp>
            <p:nvSpPr>
              <p:cNvPr id="59" name="网Chenying0907出品 48"/>
              <p:cNvSpPr>
                <a:spLocks noChangeArrowheads="1"/>
              </p:cNvSpPr>
              <p:nvPr/>
            </p:nvSpPr>
            <p:spPr bwMode="auto">
              <a:xfrm>
                <a:off x="3289178" y="3231728"/>
                <a:ext cx="574919" cy="574919"/>
              </a:xfrm>
              <a:prstGeom prst="ellipse">
                <a:avLst/>
              </a:prstGeom>
              <a:solidFill>
                <a:srgbClr val="0F0F2F"/>
              </a:solidFill>
              <a:ln>
                <a:noFill/>
              </a:ln>
            </p:spPr>
            <p:txBody>
              <a:bodyPr anchor="ctr"/>
              <a:lstStyle>
                <a:lvl1pPr>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9pPr>
              </a:lstStyle>
              <a:p>
                <a:pPr algn="ctr" eaLnBrk="1" hangingPunct="1"/>
                <a:endParaRPr lang="zh-CN" altLang="en-US" sz="1200" dirty="0">
                  <a:solidFill>
                    <a:schemeClr val="tx1">
                      <a:lumMod val="75000"/>
                      <a:lumOff val="25000"/>
                    </a:schemeClr>
                  </a:solidFill>
                </a:endParaRPr>
              </a:p>
            </p:txBody>
          </p:sp>
          <p:sp>
            <p:nvSpPr>
              <p:cNvPr id="61" name="KSO_Shape"/>
              <p:cNvSpPr/>
              <p:nvPr/>
            </p:nvSpPr>
            <p:spPr bwMode="auto">
              <a:xfrm>
                <a:off x="3407217" y="3349484"/>
                <a:ext cx="338841" cy="339406"/>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p>
                <a:pPr algn="ctr">
                  <a:defRPr/>
                </a:pPr>
                <a:endParaRPr lang="zh-CN" altLang="en-US" sz="1200" dirty="0">
                  <a:solidFill>
                    <a:schemeClr val="tx1">
                      <a:lumMod val="75000"/>
                      <a:lumOff val="25000"/>
                    </a:schemeClr>
                  </a:solidFill>
                  <a:ea typeface="微软雅黑" panose="020B0503020204020204" pitchFamily="34" charset="-122"/>
                </a:endParaRPr>
              </a:p>
            </p:txBody>
          </p:sp>
        </p:grpSp>
      </p:grpSp>
      <p:grpSp>
        <p:nvGrpSpPr>
          <p:cNvPr id="69" name="网Chenying0907出品 81"/>
          <p:cNvGrpSpPr/>
          <p:nvPr/>
        </p:nvGrpSpPr>
        <p:grpSpPr>
          <a:xfrm>
            <a:off x="4091227" y="3177118"/>
            <a:ext cx="2168189" cy="2252945"/>
            <a:chOff x="4091227" y="3231728"/>
            <a:chExt cx="2168189" cy="2252945"/>
          </a:xfrm>
        </p:grpSpPr>
        <p:cxnSp>
          <p:nvCxnSpPr>
            <p:cNvPr id="70" name="网Chenying0907出品 32"/>
            <p:cNvCxnSpPr>
              <a:cxnSpLocks noChangeShapeType="1"/>
            </p:cNvCxnSpPr>
            <p:nvPr/>
          </p:nvCxnSpPr>
          <p:spPr bwMode="auto">
            <a:xfrm flipH="1">
              <a:off x="5234782" y="3635375"/>
              <a:ext cx="0" cy="849313"/>
            </a:xfrm>
            <a:prstGeom prst="line">
              <a:avLst/>
            </a:prstGeom>
            <a:noFill/>
            <a:ln w="19050">
              <a:solidFill>
                <a:srgbClr val="40464A"/>
              </a:solidFill>
              <a:prstDash val="sysDot"/>
              <a:round/>
              <a:headEnd type="oval" w="med" len="med"/>
              <a:tailEnd type="oval" w="med" len="med"/>
            </a:ln>
            <a:extLst>
              <a:ext uri="{909E8E84-426E-40DD-AFC4-6F175D3DCCD1}">
                <a14:hiddenFill xmlns:a14="http://schemas.microsoft.com/office/drawing/2010/main">
                  <a:noFill/>
                </a14:hiddenFill>
              </a:ext>
            </a:extLst>
          </p:spPr>
        </p:cxnSp>
        <p:grpSp>
          <p:nvGrpSpPr>
            <p:cNvPr id="71" name="网Chenying0907出品 76"/>
            <p:cNvGrpSpPr/>
            <p:nvPr/>
          </p:nvGrpSpPr>
          <p:grpSpPr>
            <a:xfrm>
              <a:off x="4091227" y="4738487"/>
              <a:ext cx="2168189" cy="746186"/>
              <a:chOff x="4091227" y="4789287"/>
              <a:chExt cx="2168189" cy="746186"/>
            </a:xfrm>
          </p:grpSpPr>
          <p:sp>
            <p:nvSpPr>
              <p:cNvPr id="88" name="TextBox 17"/>
              <p:cNvSpPr txBox="1"/>
              <p:nvPr/>
            </p:nvSpPr>
            <p:spPr>
              <a:xfrm>
                <a:off x="4658898" y="4789287"/>
                <a:ext cx="995680" cy="352425"/>
              </a:xfrm>
              <a:prstGeom prst="rect">
                <a:avLst/>
              </a:prstGeom>
              <a:noFill/>
            </p:spPr>
            <p:txBody>
              <a:bodyPr wrap="none" rtlCol="0">
                <a:spAutoFit/>
              </a:bodyPr>
              <a:lstStyle/>
              <a:p>
                <a:pPr algn="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sym typeface="+mn-ea"/>
                  </a:rPr>
                  <a:t>添加标题</a:t>
                </a:r>
                <a:endParaRPr lang="zh-CN" altLang="en-US" sz="1600" b="1">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89" name="TextBox 24"/>
              <p:cNvSpPr txBox="1"/>
              <p:nvPr/>
            </p:nvSpPr>
            <p:spPr>
              <a:xfrm>
                <a:off x="4091227" y="5065573"/>
                <a:ext cx="2168189" cy="469900"/>
              </a:xfrm>
              <a:prstGeom prst="rect">
                <a:avLst/>
              </a:prstGeom>
              <a:noFill/>
            </p:spPr>
            <p:txBody>
              <a:bodyPr wrap="square" rtlCol="0">
                <a:spAutoFit/>
              </a:bodyPr>
              <a:lstStyle/>
              <a:p>
                <a:pP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单击此处添加简短说明，添加简短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文字，具体</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文字添加此处。</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2" name="网Chenying0907出品 42"/>
            <p:cNvGrpSpPr/>
            <p:nvPr/>
          </p:nvGrpSpPr>
          <p:grpSpPr>
            <a:xfrm>
              <a:off x="4944147" y="3231728"/>
              <a:ext cx="574919" cy="574919"/>
              <a:chOff x="4944147" y="3231728"/>
              <a:chExt cx="574919" cy="574919"/>
            </a:xfrm>
          </p:grpSpPr>
          <p:sp>
            <p:nvSpPr>
              <p:cNvPr id="86" name="网Chenying0907出品 49"/>
              <p:cNvSpPr>
                <a:spLocks noChangeArrowheads="1"/>
              </p:cNvSpPr>
              <p:nvPr/>
            </p:nvSpPr>
            <p:spPr bwMode="auto">
              <a:xfrm>
                <a:off x="4944147" y="3231728"/>
                <a:ext cx="574919" cy="574919"/>
              </a:xfrm>
              <a:prstGeom prst="ellipse">
                <a:avLst/>
              </a:prstGeom>
              <a:solidFill>
                <a:srgbClr val="0F0F2F"/>
              </a:solidFill>
              <a:ln>
                <a:noFill/>
              </a:ln>
            </p:spPr>
            <p:txBody>
              <a:bodyPr anchor="ctr"/>
              <a:lstStyle>
                <a:lvl1pPr>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9pPr>
              </a:lstStyle>
              <a:p>
                <a:pPr algn="ctr" eaLnBrk="1" hangingPunct="1"/>
                <a:endParaRPr lang="zh-CN" altLang="en-US" sz="1200" dirty="0">
                  <a:solidFill>
                    <a:schemeClr val="tx1">
                      <a:lumMod val="75000"/>
                      <a:lumOff val="25000"/>
                    </a:schemeClr>
                  </a:solidFill>
                </a:endParaRPr>
              </a:p>
            </p:txBody>
          </p:sp>
          <p:sp>
            <p:nvSpPr>
              <p:cNvPr id="87" name="KSO_Shape"/>
              <p:cNvSpPr/>
              <p:nvPr/>
            </p:nvSpPr>
            <p:spPr bwMode="auto">
              <a:xfrm>
                <a:off x="5047438" y="3352983"/>
                <a:ext cx="336587" cy="290026"/>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p>
                <a:pPr algn="ctr">
                  <a:defRPr/>
                </a:pPr>
                <a:endParaRPr lang="zh-CN" altLang="en-US" sz="1200" dirty="0">
                  <a:solidFill>
                    <a:schemeClr val="tx1">
                      <a:lumMod val="75000"/>
                      <a:lumOff val="25000"/>
                    </a:schemeClr>
                  </a:solidFill>
                  <a:ea typeface="微软雅黑" panose="020B0503020204020204" pitchFamily="34" charset="-122"/>
                </a:endParaRPr>
              </a:p>
            </p:txBody>
          </p:sp>
        </p:grpSp>
      </p:grpSp>
      <p:grpSp>
        <p:nvGrpSpPr>
          <p:cNvPr id="90" name="网Chenying0907出品 82"/>
          <p:cNvGrpSpPr/>
          <p:nvPr/>
        </p:nvGrpSpPr>
        <p:grpSpPr>
          <a:xfrm>
            <a:off x="5757069" y="1824784"/>
            <a:ext cx="2168189" cy="1925348"/>
            <a:chOff x="5757069" y="1859074"/>
            <a:chExt cx="2168189" cy="1925348"/>
          </a:xfrm>
        </p:grpSpPr>
        <p:cxnSp>
          <p:nvCxnSpPr>
            <p:cNvPr id="91" name="网Chenying0907出品 33"/>
            <p:cNvCxnSpPr>
              <a:cxnSpLocks noChangeShapeType="1"/>
            </p:cNvCxnSpPr>
            <p:nvPr/>
          </p:nvCxnSpPr>
          <p:spPr bwMode="auto">
            <a:xfrm>
              <a:off x="6886576" y="2813050"/>
              <a:ext cx="0" cy="825500"/>
            </a:xfrm>
            <a:prstGeom prst="line">
              <a:avLst/>
            </a:prstGeom>
            <a:noFill/>
            <a:ln w="19050">
              <a:solidFill>
                <a:schemeClr val="tx1">
                  <a:lumMod val="65000"/>
                  <a:lumOff val="35000"/>
                </a:schemeClr>
              </a:solidFill>
              <a:prstDash val="sysDot"/>
              <a:round/>
              <a:headEnd type="oval" w="med" len="med"/>
              <a:tailEnd type="oval" w="med" len="med"/>
            </a:ln>
            <a:extLst>
              <a:ext uri="{909E8E84-426E-40DD-AFC4-6F175D3DCCD1}">
                <a14:hiddenFill xmlns:a14="http://schemas.microsoft.com/office/drawing/2010/main">
                  <a:noFill/>
                </a14:hiddenFill>
              </a:ext>
            </a:extLst>
          </p:spPr>
        </p:cxnSp>
        <p:grpSp>
          <p:nvGrpSpPr>
            <p:cNvPr id="92" name="网Chenying0907出品 51"/>
            <p:cNvGrpSpPr/>
            <p:nvPr/>
          </p:nvGrpSpPr>
          <p:grpSpPr>
            <a:xfrm>
              <a:off x="5757069" y="1859074"/>
              <a:ext cx="2168189" cy="669051"/>
              <a:chOff x="5757069" y="1681274"/>
              <a:chExt cx="2168189" cy="669051"/>
            </a:xfrm>
          </p:grpSpPr>
          <p:sp>
            <p:nvSpPr>
              <p:cNvPr id="105" name="TextBox 17"/>
              <p:cNvSpPr txBox="1"/>
              <p:nvPr/>
            </p:nvSpPr>
            <p:spPr>
              <a:xfrm>
                <a:off x="6343323" y="1681274"/>
                <a:ext cx="995680" cy="352425"/>
              </a:xfrm>
              <a:prstGeom prst="rect">
                <a:avLst/>
              </a:prstGeom>
              <a:noFill/>
            </p:spPr>
            <p:txBody>
              <a:bodyPr wrap="none" rtlCol="0">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sym typeface="+mn-ea"/>
                  </a:rPr>
                  <a:t>添加标题</a:t>
                </a:r>
                <a:endParaRPr lang="zh-CN" altLang="en-US" sz="1600" b="1">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106" name="TextBox 24"/>
              <p:cNvSpPr txBox="1"/>
              <p:nvPr/>
            </p:nvSpPr>
            <p:spPr>
              <a:xfrm>
                <a:off x="5757069" y="1974681"/>
                <a:ext cx="2168189" cy="375644"/>
              </a:xfrm>
              <a:prstGeom prst="rect">
                <a:avLst/>
              </a:prstGeom>
              <a:noFill/>
            </p:spPr>
            <p:txBody>
              <a:bodyPr wrap="square" rtlCol="0">
                <a:spAutoFit/>
              </a:bodyPr>
              <a:lstStyle/>
              <a:p>
                <a:pP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单击此处添加简短说明，添加简短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文字，具体</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文字添加此处。</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93" name="网Chenying0907出品 46"/>
            <p:cNvGrpSpPr/>
            <p:nvPr/>
          </p:nvGrpSpPr>
          <p:grpSpPr>
            <a:xfrm>
              <a:off x="6599116" y="3211570"/>
              <a:ext cx="574919" cy="572852"/>
              <a:chOff x="6599116" y="3211570"/>
              <a:chExt cx="574919" cy="572852"/>
            </a:xfrm>
          </p:grpSpPr>
          <p:sp>
            <p:nvSpPr>
              <p:cNvPr id="103" name="网Chenying0907出品 50"/>
              <p:cNvSpPr>
                <a:spLocks noChangeArrowheads="1"/>
              </p:cNvSpPr>
              <p:nvPr/>
            </p:nvSpPr>
            <p:spPr bwMode="auto">
              <a:xfrm>
                <a:off x="6599116" y="3211570"/>
                <a:ext cx="574919" cy="572852"/>
              </a:xfrm>
              <a:prstGeom prst="ellipse">
                <a:avLst/>
              </a:prstGeom>
              <a:solidFill>
                <a:srgbClr val="0F0F2F"/>
              </a:solidFill>
              <a:ln>
                <a:noFill/>
              </a:ln>
            </p:spPr>
            <p:txBody>
              <a:bodyPr anchor="ctr"/>
              <a:lstStyle>
                <a:lvl1pPr>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9pPr>
              </a:lstStyle>
              <a:p>
                <a:pPr algn="ctr" eaLnBrk="1" hangingPunct="1"/>
                <a:endParaRPr lang="zh-CN" altLang="en-US" sz="1200">
                  <a:solidFill>
                    <a:schemeClr val="tx1">
                      <a:lumMod val="75000"/>
                      <a:lumOff val="25000"/>
                    </a:schemeClr>
                  </a:solidFill>
                </a:endParaRPr>
              </a:p>
            </p:txBody>
          </p:sp>
          <p:sp>
            <p:nvSpPr>
              <p:cNvPr id="104" name="KSO_Shape"/>
              <p:cNvSpPr/>
              <p:nvPr/>
            </p:nvSpPr>
            <p:spPr bwMode="auto">
              <a:xfrm>
                <a:off x="6688243" y="3351392"/>
                <a:ext cx="388547" cy="26680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ysClr val="window" lastClr="FFFFFF"/>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200" dirty="0">
                  <a:solidFill>
                    <a:schemeClr val="tx1">
                      <a:lumMod val="75000"/>
                      <a:lumOff val="25000"/>
                    </a:schemeClr>
                  </a:solidFill>
                  <a:ea typeface="微软雅黑" panose="020B0503020204020204" pitchFamily="34" charset="-122"/>
                </a:endParaRPr>
              </a:p>
            </p:txBody>
          </p:sp>
        </p:grpSp>
      </p:grpSp>
      <p:grpSp>
        <p:nvGrpSpPr>
          <p:cNvPr id="107" name="网Chenying0907出品 83"/>
          <p:cNvGrpSpPr/>
          <p:nvPr/>
        </p:nvGrpSpPr>
        <p:grpSpPr>
          <a:xfrm>
            <a:off x="7528065" y="3146955"/>
            <a:ext cx="2168189" cy="2283108"/>
            <a:chOff x="7491870" y="3201865"/>
            <a:chExt cx="2168189" cy="2283108"/>
          </a:xfrm>
        </p:grpSpPr>
        <p:cxnSp>
          <p:nvCxnSpPr>
            <p:cNvPr id="108" name="网Chenying0907出品 34"/>
            <p:cNvCxnSpPr>
              <a:cxnSpLocks noChangeShapeType="1"/>
            </p:cNvCxnSpPr>
            <p:nvPr/>
          </p:nvCxnSpPr>
          <p:spPr bwMode="auto">
            <a:xfrm>
              <a:off x="8541545" y="3635375"/>
              <a:ext cx="0" cy="849313"/>
            </a:xfrm>
            <a:prstGeom prst="line">
              <a:avLst/>
            </a:prstGeom>
            <a:noFill/>
            <a:ln w="19050">
              <a:solidFill>
                <a:srgbClr val="40464A"/>
              </a:solidFill>
              <a:prstDash val="sysDot"/>
              <a:round/>
              <a:headEnd type="oval" w="med" len="med"/>
              <a:tailEnd type="oval" w="med" len="med"/>
            </a:ln>
            <a:extLst>
              <a:ext uri="{909E8E84-426E-40DD-AFC4-6F175D3DCCD1}">
                <a14:hiddenFill xmlns:a14="http://schemas.microsoft.com/office/drawing/2010/main">
                  <a:noFill/>
                </a14:hiddenFill>
              </a:ext>
            </a:extLst>
          </p:spPr>
        </p:cxnSp>
        <p:grpSp>
          <p:nvGrpSpPr>
            <p:cNvPr id="109" name="网Chenying0907出品 74"/>
            <p:cNvGrpSpPr/>
            <p:nvPr/>
          </p:nvGrpSpPr>
          <p:grpSpPr>
            <a:xfrm>
              <a:off x="7491870" y="4728962"/>
              <a:ext cx="2168189" cy="755711"/>
              <a:chOff x="7491870" y="4779762"/>
              <a:chExt cx="2168189" cy="755711"/>
            </a:xfrm>
          </p:grpSpPr>
          <p:sp>
            <p:nvSpPr>
              <p:cNvPr id="113" name="TextBox 17"/>
              <p:cNvSpPr txBox="1"/>
              <p:nvPr/>
            </p:nvSpPr>
            <p:spPr>
              <a:xfrm>
                <a:off x="8078124" y="4779762"/>
                <a:ext cx="995680" cy="352425"/>
              </a:xfrm>
              <a:prstGeom prst="rect">
                <a:avLst/>
              </a:prstGeom>
              <a:noFill/>
            </p:spPr>
            <p:txBody>
              <a:bodyPr wrap="none" rtlCol="0">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sym typeface="+mn-ea"/>
                  </a:rPr>
                  <a:t>添加标题</a:t>
                </a:r>
                <a:endParaRPr lang="zh-CN" altLang="en-US" sz="1600" b="1">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114" name="TextBox 24"/>
              <p:cNvSpPr txBox="1"/>
              <p:nvPr/>
            </p:nvSpPr>
            <p:spPr>
              <a:xfrm>
                <a:off x="7491870" y="5065573"/>
                <a:ext cx="2168189" cy="469900"/>
              </a:xfrm>
              <a:prstGeom prst="rect">
                <a:avLst/>
              </a:prstGeom>
              <a:noFill/>
            </p:spPr>
            <p:txBody>
              <a:bodyPr wrap="square" rtlCol="0">
                <a:spAutoFit/>
              </a:bodyPr>
              <a:lstStyle/>
              <a:p>
                <a:pP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单击此处添加简短说明，添加简短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文字，具体</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文字添加此处。</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10" name="网Chenying0907出品 47"/>
            <p:cNvGrpSpPr/>
            <p:nvPr/>
          </p:nvGrpSpPr>
          <p:grpSpPr>
            <a:xfrm>
              <a:off x="8254085" y="3201865"/>
              <a:ext cx="574919" cy="574919"/>
              <a:chOff x="8254085" y="3201865"/>
              <a:chExt cx="574919" cy="574919"/>
            </a:xfrm>
          </p:grpSpPr>
          <p:sp>
            <p:nvSpPr>
              <p:cNvPr id="111" name="网Chenying0907出品 51"/>
              <p:cNvSpPr>
                <a:spLocks noChangeArrowheads="1"/>
              </p:cNvSpPr>
              <p:nvPr/>
            </p:nvSpPr>
            <p:spPr bwMode="auto">
              <a:xfrm>
                <a:off x="8254085" y="3201865"/>
                <a:ext cx="574919" cy="574919"/>
              </a:xfrm>
              <a:prstGeom prst="ellipse">
                <a:avLst/>
              </a:prstGeom>
              <a:solidFill>
                <a:srgbClr val="0F0F2F"/>
              </a:solidFill>
              <a:ln>
                <a:noFill/>
              </a:ln>
            </p:spPr>
            <p:txBody>
              <a:bodyPr anchor="ctr"/>
              <a:lstStyle>
                <a:lvl1pPr>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9pPr>
              </a:lstStyle>
              <a:p>
                <a:pPr algn="ctr" eaLnBrk="1" hangingPunct="1"/>
                <a:endParaRPr lang="zh-CN" altLang="en-US" sz="1200" dirty="0">
                  <a:solidFill>
                    <a:schemeClr val="tx1">
                      <a:lumMod val="75000"/>
                      <a:lumOff val="25000"/>
                    </a:schemeClr>
                  </a:solidFill>
                </a:endParaRPr>
              </a:p>
            </p:txBody>
          </p:sp>
          <p:sp>
            <p:nvSpPr>
              <p:cNvPr id="112" name="KSO_Shape"/>
              <p:cNvSpPr/>
              <p:nvPr/>
            </p:nvSpPr>
            <p:spPr bwMode="auto">
              <a:xfrm>
                <a:off x="8391483" y="3298503"/>
                <a:ext cx="340274" cy="336871"/>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8"/>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8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ysClr val="window" lastClr="FFFFFF"/>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200" dirty="0">
                  <a:solidFill>
                    <a:schemeClr val="tx1">
                      <a:lumMod val="75000"/>
                      <a:lumOff val="25000"/>
                    </a:schemeClr>
                  </a:solidFill>
                  <a:ea typeface="微软雅黑" panose="020B0503020204020204" pitchFamily="34" charset="-122"/>
                </a:endParaRPr>
              </a:p>
            </p:txBody>
          </p:sp>
        </p:grpSp>
      </p:grpSp>
      <p:grpSp>
        <p:nvGrpSpPr>
          <p:cNvPr id="115" name="网Chenying0907出品 84"/>
          <p:cNvGrpSpPr/>
          <p:nvPr/>
        </p:nvGrpSpPr>
        <p:grpSpPr>
          <a:xfrm>
            <a:off x="9135846" y="1849220"/>
            <a:ext cx="2168189" cy="1892974"/>
            <a:chOff x="9135846" y="1883510"/>
            <a:chExt cx="2168189" cy="1892974"/>
          </a:xfrm>
        </p:grpSpPr>
        <p:cxnSp>
          <p:nvCxnSpPr>
            <p:cNvPr id="116" name="网Chenying0907出品 33"/>
            <p:cNvCxnSpPr>
              <a:cxnSpLocks noChangeShapeType="1"/>
            </p:cNvCxnSpPr>
            <p:nvPr/>
          </p:nvCxnSpPr>
          <p:spPr bwMode="auto">
            <a:xfrm>
              <a:off x="10196512" y="2805112"/>
              <a:ext cx="0" cy="825500"/>
            </a:xfrm>
            <a:prstGeom prst="line">
              <a:avLst/>
            </a:prstGeom>
            <a:noFill/>
            <a:ln w="19050">
              <a:solidFill>
                <a:schemeClr val="tx1">
                  <a:lumMod val="65000"/>
                  <a:lumOff val="35000"/>
                </a:schemeClr>
              </a:solidFill>
              <a:prstDash val="sysDot"/>
              <a:round/>
              <a:headEnd type="oval" w="med" len="med"/>
              <a:tailEnd type="oval" w="med" len="med"/>
            </a:ln>
            <a:extLst>
              <a:ext uri="{909E8E84-426E-40DD-AFC4-6F175D3DCCD1}">
                <a14:hiddenFill xmlns:a14="http://schemas.microsoft.com/office/drawing/2010/main">
                  <a:noFill/>
                </a14:hiddenFill>
              </a:ext>
            </a:extLst>
          </p:spPr>
        </p:cxnSp>
        <p:grpSp>
          <p:nvGrpSpPr>
            <p:cNvPr id="117" name="网Chenying0907出品 73"/>
            <p:cNvGrpSpPr/>
            <p:nvPr/>
          </p:nvGrpSpPr>
          <p:grpSpPr>
            <a:xfrm>
              <a:off x="9135846" y="1883510"/>
              <a:ext cx="2168189" cy="641640"/>
              <a:chOff x="9135846" y="1705710"/>
              <a:chExt cx="2168189" cy="641640"/>
            </a:xfrm>
          </p:grpSpPr>
          <p:sp>
            <p:nvSpPr>
              <p:cNvPr id="121" name="TextBox 17"/>
              <p:cNvSpPr txBox="1"/>
              <p:nvPr/>
            </p:nvSpPr>
            <p:spPr>
              <a:xfrm>
                <a:off x="9695499" y="1705710"/>
                <a:ext cx="995680" cy="352425"/>
              </a:xfrm>
              <a:prstGeom prst="rect">
                <a:avLst/>
              </a:prstGeom>
              <a:noFill/>
            </p:spPr>
            <p:txBody>
              <a:bodyPr wrap="none" rtlCol="0">
                <a:spAutoFit/>
              </a:bodyPr>
              <a:lstStyle/>
              <a:p>
                <a:pPr algn="ct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sym typeface="+mn-ea"/>
                  </a:rPr>
                  <a:t>添加标题</a:t>
                </a:r>
                <a:endParaRPr lang="zh-CN" altLang="en-US" sz="1600" b="1">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122" name="TextBox 24"/>
              <p:cNvSpPr txBox="1"/>
              <p:nvPr/>
            </p:nvSpPr>
            <p:spPr>
              <a:xfrm>
                <a:off x="9135846" y="1974681"/>
                <a:ext cx="2168189" cy="372669"/>
              </a:xfrm>
              <a:prstGeom prst="rect">
                <a:avLst/>
              </a:prstGeom>
              <a:noFill/>
            </p:spPr>
            <p:txBody>
              <a:bodyPr wrap="square" rtlCol="0">
                <a:spAutoFit/>
              </a:bodyPr>
              <a:lstStyle/>
              <a:p>
                <a:pP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单击此处添加简短说明，添加简短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文字，具体</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文字添加此处。</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18" name="网Chenying0907出品 48"/>
            <p:cNvGrpSpPr/>
            <p:nvPr/>
          </p:nvGrpSpPr>
          <p:grpSpPr>
            <a:xfrm>
              <a:off x="9909052" y="3203632"/>
              <a:ext cx="574919" cy="572852"/>
              <a:chOff x="9909052" y="3203632"/>
              <a:chExt cx="574919" cy="572852"/>
            </a:xfrm>
          </p:grpSpPr>
          <p:sp>
            <p:nvSpPr>
              <p:cNvPr id="119" name="网Chenying0907出品 50"/>
              <p:cNvSpPr>
                <a:spLocks noChangeArrowheads="1"/>
              </p:cNvSpPr>
              <p:nvPr/>
            </p:nvSpPr>
            <p:spPr bwMode="auto">
              <a:xfrm>
                <a:off x="9909052" y="3203632"/>
                <a:ext cx="574919" cy="572852"/>
              </a:xfrm>
              <a:prstGeom prst="ellipse">
                <a:avLst/>
              </a:prstGeom>
              <a:solidFill>
                <a:srgbClr val="0F0F2F"/>
              </a:solidFill>
              <a:ln>
                <a:noFill/>
              </a:ln>
            </p:spPr>
            <p:txBody>
              <a:bodyPr anchor="ctr"/>
              <a:lstStyle>
                <a:lvl1pPr>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ysClr val="windowText" lastClr="000000"/>
                    </a:solidFill>
                    <a:latin typeface="Calibri" panose="020F0502020204030204" pitchFamily="34" charset="0"/>
                    <a:ea typeface="宋体" panose="02010600030101010101" pitchFamily="2" charset="-122"/>
                  </a:defRPr>
                </a:lvl9pPr>
              </a:lstStyle>
              <a:p>
                <a:pPr algn="ctr" eaLnBrk="1" hangingPunct="1"/>
                <a:endParaRPr lang="zh-CN" altLang="en-US" sz="1200">
                  <a:solidFill>
                    <a:schemeClr val="tx1">
                      <a:lumMod val="75000"/>
                      <a:lumOff val="25000"/>
                    </a:schemeClr>
                  </a:solidFill>
                </a:endParaRPr>
              </a:p>
            </p:txBody>
          </p:sp>
          <p:sp>
            <p:nvSpPr>
              <p:cNvPr id="120" name="KSO_Shape"/>
              <p:cNvSpPr/>
              <p:nvPr/>
            </p:nvSpPr>
            <p:spPr>
              <a:xfrm>
                <a:off x="10037083" y="3330497"/>
                <a:ext cx="312512" cy="312512"/>
              </a:xfrm>
              <a:custGeom>
                <a:avLst/>
                <a:gdLst>
                  <a:gd name="connsiteX0" fmla="*/ 1063385 w 1944000"/>
                  <a:gd name="connsiteY0" fmla="*/ 1082014 h 1944000"/>
                  <a:gd name="connsiteX1" fmla="*/ 1093900 w 1944000"/>
                  <a:gd name="connsiteY1" fmla="*/ 1089952 h 1944000"/>
                  <a:gd name="connsiteX2" fmla="*/ 1121871 w 1944000"/>
                  <a:gd name="connsiteY2" fmla="*/ 1097572 h 1944000"/>
                  <a:gd name="connsiteX3" fmla="*/ 1146982 w 1944000"/>
                  <a:gd name="connsiteY3" fmla="*/ 1104557 h 1944000"/>
                  <a:gd name="connsiteX4" fmla="*/ 1169550 w 1944000"/>
                  <a:gd name="connsiteY4" fmla="*/ 1111542 h 1944000"/>
                  <a:gd name="connsiteX5" fmla="*/ 1188940 w 1944000"/>
                  <a:gd name="connsiteY5" fmla="*/ 1118209 h 1944000"/>
                  <a:gd name="connsiteX6" fmla="*/ 1205469 w 1944000"/>
                  <a:gd name="connsiteY6" fmla="*/ 1124559 h 1944000"/>
                  <a:gd name="connsiteX7" fmla="*/ 1212779 w 1944000"/>
                  <a:gd name="connsiteY7" fmla="*/ 1127734 h 1944000"/>
                  <a:gd name="connsiteX8" fmla="*/ 1219137 w 1944000"/>
                  <a:gd name="connsiteY8" fmla="*/ 1130592 h 1944000"/>
                  <a:gd name="connsiteX9" fmla="*/ 1225176 w 1944000"/>
                  <a:gd name="connsiteY9" fmla="*/ 1133449 h 1944000"/>
                  <a:gd name="connsiteX10" fmla="*/ 1230262 w 1944000"/>
                  <a:gd name="connsiteY10" fmla="*/ 1136307 h 1944000"/>
                  <a:gd name="connsiteX11" fmla="*/ 1238526 w 1944000"/>
                  <a:gd name="connsiteY11" fmla="*/ 1141704 h 1944000"/>
                  <a:gd name="connsiteX12" fmla="*/ 1245837 w 1944000"/>
                  <a:gd name="connsiteY12" fmla="*/ 1146784 h 1944000"/>
                  <a:gd name="connsiteX13" fmla="*/ 1253148 w 1944000"/>
                  <a:gd name="connsiteY13" fmla="*/ 1152499 h 1944000"/>
                  <a:gd name="connsiteX14" fmla="*/ 1259823 w 1944000"/>
                  <a:gd name="connsiteY14" fmla="*/ 1158532 h 1944000"/>
                  <a:gd name="connsiteX15" fmla="*/ 1265862 w 1944000"/>
                  <a:gd name="connsiteY15" fmla="*/ 1164564 h 1944000"/>
                  <a:gd name="connsiteX16" fmla="*/ 1271266 w 1944000"/>
                  <a:gd name="connsiteY16" fmla="*/ 1170914 h 1944000"/>
                  <a:gd name="connsiteX17" fmla="*/ 1276351 w 1944000"/>
                  <a:gd name="connsiteY17" fmla="*/ 1177582 h 1944000"/>
                  <a:gd name="connsiteX18" fmla="*/ 1280801 w 1944000"/>
                  <a:gd name="connsiteY18" fmla="*/ 1184567 h 1944000"/>
                  <a:gd name="connsiteX19" fmla="*/ 1284934 w 1944000"/>
                  <a:gd name="connsiteY19" fmla="*/ 1191234 h 1944000"/>
                  <a:gd name="connsiteX20" fmla="*/ 1288112 w 1944000"/>
                  <a:gd name="connsiteY20" fmla="*/ 1198537 h 1944000"/>
                  <a:gd name="connsiteX21" fmla="*/ 1291291 w 1944000"/>
                  <a:gd name="connsiteY21" fmla="*/ 1206157 h 1944000"/>
                  <a:gd name="connsiteX22" fmla="*/ 1293516 w 1944000"/>
                  <a:gd name="connsiteY22" fmla="*/ 1214094 h 1944000"/>
                  <a:gd name="connsiteX23" fmla="*/ 1295423 w 1944000"/>
                  <a:gd name="connsiteY23" fmla="*/ 1222032 h 1944000"/>
                  <a:gd name="connsiteX24" fmla="*/ 1296694 w 1944000"/>
                  <a:gd name="connsiteY24" fmla="*/ 1230287 h 1944000"/>
                  <a:gd name="connsiteX25" fmla="*/ 1297330 w 1944000"/>
                  <a:gd name="connsiteY25" fmla="*/ 1238859 h 1944000"/>
                  <a:gd name="connsiteX26" fmla="*/ 1297648 w 1944000"/>
                  <a:gd name="connsiteY26" fmla="*/ 1247432 h 1944000"/>
                  <a:gd name="connsiteX27" fmla="*/ 1297330 w 1944000"/>
                  <a:gd name="connsiteY27" fmla="*/ 1257275 h 1944000"/>
                  <a:gd name="connsiteX28" fmla="*/ 1296377 w 1944000"/>
                  <a:gd name="connsiteY28" fmla="*/ 1266800 h 1944000"/>
                  <a:gd name="connsiteX29" fmla="*/ 1295105 w 1944000"/>
                  <a:gd name="connsiteY29" fmla="*/ 1276007 h 1944000"/>
                  <a:gd name="connsiteX30" fmla="*/ 1292880 w 1944000"/>
                  <a:gd name="connsiteY30" fmla="*/ 1285215 h 1944000"/>
                  <a:gd name="connsiteX31" fmla="*/ 1290019 w 1944000"/>
                  <a:gd name="connsiteY31" fmla="*/ 1294422 h 1944000"/>
                  <a:gd name="connsiteX32" fmla="*/ 1286841 w 1944000"/>
                  <a:gd name="connsiteY32" fmla="*/ 1303312 h 1944000"/>
                  <a:gd name="connsiteX33" fmla="*/ 1283344 w 1944000"/>
                  <a:gd name="connsiteY33" fmla="*/ 1312202 h 1944000"/>
                  <a:gd name="connsiteX34" fmla="*/ 1278576 w 1944000"/>
                  <a:gd name="connsiteY34" fmla="*/ 1320775 h 1944000"/>
                  <a:gd name="connsiteX35" fmla="*/ 1273808 w 1944000"/>
                  <a:gd name="connsiteY35" fmla="*/ 1329347 h 1944000"/>
                  <a:gd name="connsiteX36" fmla="*/ 1267769 w 1944000"/>
                  <a:gd name="connsiteY36" fmla="*/ 1337602 h 1944000"/>
                  <a:gd name="connsiteX37" fmla="*/ 1261412 w 1944000"/>
                  <a:gd name="connsiteY37" fmla="*/ 1345857 h 1944000"/>
                  <a:gd name="connsiteX38" fmla="*/ 1254737 w 1944000"/>
                  <a:gd name="connsiteY38" fmla="*/ 1353795 h 1944000"/>
                  <a:gd name="connsiteX39" fmla="*/ 1247426 w 1944000"/>
                  <a:gd name="connsiteY39" fmla="*/ 1361732 h 1944000"/>
                  <a:gd name="connsiteX40" fmla="*/ 1239162 w 1944000"/>
                  <a:gd name="connsiteY40" fmla="*/ 1369670 h 1944000"/>
                  <a:gd name="connsiteX41" fmla="*/ 1230580 w 1944000"/>
                  <a:gd name="connsiteY41" fmla="*/ 1376655 h 1944000"/>
                  <a:gd name="connsiteX42" fmla="*/ 1221362 w 1944000"/>
                  <a:gd name="connsiteY42" fmla="*/ 1384275 h 1944000"/>
                  <a:gd name="connsiteX43" fmla="*/ 1214051 w 1944000"/>
                  <a:gd name="connsiteY43" fmla="*/ 1389672 h 1944000"/>
                  <a:gd name="connsiteX44" fmla="*/ 1206422 w 1944000"/>
                  <a:gd name="connsiteY44" fmla="*/ 1394435 h 1944000"/>
                  <a:gd name="connsiteX45" fmla="*/ 1198476 w 1944000"/>
                  <a:gd name="connsiteY45" fmla="*/ 1399515 h 1944000"/>
                  <a:gd name="connsiteX46" fmla="*/ 1190211 w 1944000"/>
                  <a:gd name="connsiteY46" fmla="*/ 1403960 h 1944000"/>
                  <a:gd name="connsiteX47" fmla="*/ 1181311 w 1944000"/>
                  <a:gd name="connsiteY47" fmla="*/ 1408087 h 1944000"/>
                  <a:gd name="connsiteX48" fmla="*/ 1172411 w 1944000"/>
                  <a:gd name="connsiteY48" fmla="*/ 1411897 h 1944000"/>
                  <a:gd name="connsiteX49" fmla="*/ 1163193 w 1944000"/>
                  <a:gd name="connsiteY49" fmla="*/ 1416025 h 1944000"/>
                  <a:gd name="connsiteX50" fmla="*/ 1153340 w 1944000"/>
                  <a:gd name="connsiteY50" fmla="*/ 1419517 h 1944000"/>
                  <a:gd name="connsiteX51" fmla="*/ 1143486 w 1944000"/>
                  <a:gd name="connsiteY51" fmla="*/ 1422692 h 1944000"/>
                  <a:gd name="connsiteX52" fmla="*/ 1132997 w 1944000"/>
                  <a:gd name="connsiteY52" fmla="*/ 1425867 h 1944000"/>
                  <a:gd name="connsiteX53" fmla="*/ 1122189 w 1944000"/>
                  <a:gd name="connsiteY53" fmla="*/ 1428407 h 1944000"/>
                  <a:gd name="connsiteX54" fmla="*/ 1111064 w 1944000"/>
                  <a:gd name="connsiteY54" fmla="*/ 1431265 h 1944000"/>
                  <a:gd name="connsiteX55" fmla="*/ 1099621 w 1944000"/>
                  <a:gd name="connsiteY55" fmla="*/ 1433487 h 1944000"/>
                  <a:gd name="connsiteX56" fmla="*/ 1087860 w 1944000"/>
                  <a:gd name="connsiteY56" fmla="*/ 1435392 h 1944000"/>
                  <a:gd name="connsiteX57" fmla="*/ 1075782 w 1944000"/>
                  <a:gd name="connsiteY57" fmla="*/ 1436980 h 1944000"/>
                  <a:gd name="connsiteX58" fmla="*/ 1063385 w 1944000"/>
                  <a:gd name="connsiteY58" fmla="*/ 1438567 h 1944000"/>
                  <a:gd name="connsiteX59" fmla="*/ 880616 w 1944000"/>
                  <a:gd name="connsiteY59" fmla="*/ 505752 h 1944000"/>
                  <a:gd name="connsiteX60" fmla="*/ 880616 w 1944000"/>
                  <a:gd name="connsiteY60" fmla="*/ 814362 h 1944000"/>
                  <a:gd name="connsiteX61" fmla="*/ 847241 w 1944000"/>
                  <a:gd name="connsiteY61" fmla="*/ 805789 h 1944000"/>
                  <a:gd name="connsiteX62" fmla="*/ 820223 w 1944000"/>
                  <a:gd name="connsiteY62" fmla="*/ 798804 h 1944000"/>
                  <a:gd name="connsiteX63" fmla="*/ 799879 w 1944000"/>
                  <a:gd name="connsiteY63" fmla="*/ 793089 h 1944000"/>
                  <a:gd name="connsiteX64" fmla="*/ 785894 w 1944000"/>
                  <a:gd name="connsiteY64" fmla="*/ 788327 h 1944000"/>
                  <a:gd name="connsiteX65" fmla="*/ 771590 w 1944000"/>
                  <a:gd name="connsiteY65" fmla="*/ 782929 h 1944000"/>
                  <a:gd name="connsiteX66" fmla="*/ 757922 w 1944000"/>
                  <a:gd name="connsiteY66" fmla="*/ 776897 h 1944000"/>
                  <a:gd name="connsiteX67" fmla="*/ 745843 w 1944000"/>
                  <a:gd name="connsiteY67" fmla="*/ 770229 h 1944000"/>
                  <a:gd name="connsiteX68" fmla="*/ 739804 w 1944000"/>
                  <a:gd name="connsiteY68" fmla="*/ 767054 h 1944000"/>
                  <a:gd name="connsiteX69" fmla="*/ 734400 w 1944000"/>
                  <a:gd name="connsiteY69" fmla="*/ 763879 h 1944000"/>
                  <a:gd name="connsiteX70" fmla="*/ 728679 w 1944000"/>
                  <a:gd name="connsiteY70" fmla="*/ 760069 h 1944000"/>
                  <a:gd name="connsiteX71" fmla="*/ 723593 w 1944000"/>
                  <a:gd name="connsiteY71" fmla="*/ 756577 h 1944000"/>
                  <a:gd name="connsiteX72" fmla="*/ 718825 w 1944000"/>
                  <a:gd name="connsiteY72" fmla="*/ 752767 h 1944000"/>
                  <a:gd name="connsiteX73" fmla="*/ 714057 w 1944000"/>
                  <a:gd name="connsiteY73" fmla="*/ 749274 h 1944000"/>
                  <a:gd name="connsiteX74" fmla="*/ 709925 w 1944000"/>
                  <a:gd name="connsiteY74" fmla="*/ 745464 h 1944000"/>
                  <a:gd name="connsiteX75" fmla="*/ 705475 w 1944000"/>
                  <a:gd name="connsiteY75" fmla="*/ 741337 h 1944000"/>
                  <a:gd name="connsiteX76" fmla="*/ 701979 w 1944000"/>
                  <a:gd name="connsiteY76" fmla="*/ 737209 h 1944000"/>
                  <a:gd name="connsiteX77" fmla="*/ 698164 w 1944000"/>
                  <a:gd name="connsiteY77" fmla="*/ 733082 h 1944000"/>
                  <a:gd name="connsiteX78" fmla="*/ 694668 w 1944000"/>
                  <a:gd name="connsiteY78" fmla="*/ 728954 h 1944000"/>
                  <a:gd name="connsiteX79" fmla="*/ 691807 w 1944000"/>
                  <a:gd name="connsiteY79" fmla="*/ 724827 h 1944000"/>
                  <a:gd name="connsiteX80" fmla="*/ 688629 w 1944000"/>
                  <a:gd name="connsiteY80" fmla="*/ 720699 h 1944000"/>
                  <a:gd name="connsiteX81" fmla="*/ 686086 w 1944000"/>
                  <a:gd name="connsiteY81" fmla="*/ 716254 h 1944000"/>
                  <a:gd name="connsiteX82" fmla="*/ 683543 w 1944000"/>
                  <a:gd name="connsiteY82" fmla="*/ 712127 h 1944000"/>
                  <a:gd name="connsiteX83" fmla="*/ 681000 w 1944000"/>
                  <a:gd name="connsiteY83" fmla="*/ 707682 h 1944000"/>
                  <a:gd name="connsiteX84" fmla="*/ 679093 w 1944000"/>
                  <a:gd name="connsiteY84" fmla="*/ 703237 h 1944000"/>
                  <a:gd name="connsiteX85" fmla="*/ 677186 w 1944000"/>
                  <a:gd name="connsiteY85" fmla="*/ 698474 h 1944000"/>
                  <a:gd name="connsiteX86" fmla="*/ 675596 w 1944000"/>
                  <a:gd name="connsiteY86" fmla="*/ 694347 h 1944000"/>
                  <a:gd name="connsiteX87" fmla="*/ 674325 w 1944000"/>
                  <a:gd name="connsiteY87" fmla="*/ 689584 h 1944000"/>
                  <a:gd name="connsiteX88" fmla="*/ 673053 w 1944000"/>
                  <a:gd name="connsiteY88" fmla="*/ 684822 h 1944000"/>
                  <a:gd name="connsiteX89" fmla="*/ 671782 w 1944000"/>
                  <a:gd name="connsiteY89" fmla="*/ 680059 h 1944000"/>
                  <a:gd name="connsiteX90" fmla="*/ 671146 w 1944000"/>
                  <a:gd name="connsiteY90" fmla="*/ 675297 h 1944000"/>
                  <a:gd name="connsiteX91" fmla="*/ 670511 w 1944000"/>
                  <a:gd name="connsiteY91" fmla="*/ 670217 h 1944000"/>
                  <a:gd name="connsiteX92" fmla="*/ 670193 w 1944000"/>
                  <a:gd name="connsiteY92" fmla="*/ 665137 h 1944000"/>
                  <a:gd name="connsiteX93" fmla="*/ 670193 w 1944000"/>
                  <a:gd name="connsiteY93" fmla="*/ 660374 h 1944000"/>
                  <a:gd name="connsiteX94" fmla="*/ 670511 w 1944000"/>
                  <a:gd name="connsiteY94" fmla="*/ 652437 h 1944000"/>
                  <a:gd name="connsiteX95" fmla="*/ 671146 w 1944000"/>
                  <a:gd name="connsiteY95" fmla="*/ 644499 h 1944000"/>
                  <a:gd name="connsiteX96" fmla="*/ 672736 w 1944000"/>
                  <a:gd name="connsiteY96" fmla="*/ 636879 h 1944000"/>
                  <a:gd name="connsiteX97" fmla="*/ 674643 w 1944000"/>
                  <a:gd name="connsiteY97" fmla="*/ 629259 h 1944000"/>
                  <a:gd name="connsiteX98" fmla="*/ 676868 w 1944000"/>
                  <a:gd name="connsiteY98" fmla="*/ 622274 h 1944000"/>
                  <a:gd name="connsiteX99" fmla="*/ 679728 w 1944000"/>
                  <a:gd name="connsiteY99" fmla="*/ 614972 h 1944000"/>
                  <a:gd name="connsiteX100" fmla="*/ 683225 w 1944000"/>
                  <a:gd name="connsiteY100" fmla="*/ 607669 h 1944000"/>
                  <a:gd name="connsiteX101" fmla="*/ 687039 w 1944000"/>
                  <a:gd name="connsiteY101" fmla="*/ 600684 h 1944000"/>
                  <a:gd name="connsiteX102" fmla="*/ 691807 w 1944000"/>
                  <a:gd name="connsiteY102" fmla="*/ 593699 h 1944000"/>
                  <a:gd name="connsiteX103" fmla="*/ 696575 w 1944000"/>
                  <a:gd name="connsiteY103" fmla="*/ 587349 h 1944000"/>
                  <a:gd name="connsiteX104" fmla="*/ 702297 w 1944000"/>
                  <a:gd name="connsiteY104" fmla="*/ 580682 h 1944000"/>
                  <a:gd name="connsiteX105" fmla="*/ 708336 w 1944000"/>
                  <a:gd name="connsiteY105" fmla="*/ 574014 h 1944000"/>
                  <a:gd name="connsiteX106" fmla="*/ 714693 w 1944000"/>
                  <a:gd name="connsiteY106" fmla="*/ 567664 h 1944000"/>
                  <a:gd name="connsiteX107" fmla="*/ 722004 w 1944000"/>
                  <a:gd name="connsiteY107" fmla="*/ 561632 h 1944000"/>
                  <a:gd name="connsiteX108" fmla="*/ 729632 w 1944000"/>
                  <a:gd name="connsiteY108" fmla="*/ 555282 h 1944000"/>
                  <a:gd name="connsiteX109" fmla="*/ 737897 w 1944000"/>
                  <a:gd name="connsiteY109" fmla="*/ 549249 h 1944000"/>
                  <a:gd name="connsiteX110" fmla="*/ 743936 w 1944000"/>
                  <a:gd name="connsiteY110" fmla="*/ 545122 h 1944000"/>
                  <a:gd name="connsiteX111" fmla="*/ 750293 w 1944000"/>
                  <a:gd name="connsiteY111" fmla="*/ 540994 h 1944000"/>
                  <a:gd name="connsiteX112" fmla="*/ 757286 w 1944000"/>
                  <a:gd name="connsiteY112" fmla="*/ 537502 h 1944000"/>
                  <a:gd name="connsiteX113" fmla="*/ 764597 w 1944000"/>
                  <a:gd name="connsiteY113" fmla="*/ 533692 h 1944000"/>
                  <a:gd name="connsiteX114" fmla="*/ 772544 w 1944000"/>
                  <a:gd name="connsiteY114" fmla="*/ 530517 h 1944000"/>
                  <a:gd name="connsiteX115" fmla="*/ 780490 w 1944000"/>
                  <a:gd name="connsiteY115" fmla="*/ 527342 h 1944000"/>
                  <a:gd name="connsiteX116" fmla="*/ 789072 w 1944000"/>
                  <a:gd name="connsiteY116" fmla="*/ 524167 h 1944000"/>
                  <a:gd name="connsiteX117" fmla="*/ 797654 w 1944000"/>
                  <a:gd name="connsiteY117" fmla="*/ 521627 h 1944000"/>
                  <a:gd name="connsiteX118" fmla="*/ 806872 w 1944000"/>
                  <a:gd name="connsiteY118" fmla="*/ 519087 h 1944000"/>
                  <a:gd name="connsiteX119" fmla="*/ 816408 w 1944000"/>
                  <a:gd name="connsiteY119" fmla="*/ 516229 h 1944000"/>
                  <a:gd name="connsiteX120" fmla="*/ 825944 w 1944000"/>
                  <a:gd name="connsiteY120" fmla="*/ 514324 h 1944000"/>
                  <a:gd name="connsiteX121" fmla="*/ 836116 w 1944000"/>
                  <a:gd name="connsiteY121" fmla="*/ 512102 h 1944000"/>
                  <a:gd name="connsiteX122" fmla="*/ 846923 w 1944000"/>
                  <a:gd name="connsiteY122" fmla="*/ 510514 h 1944000"/>
                  <a:gd name="connsiteX123" fmla="*/ 858048 w 1944000"/>
                  <a:gd name="connsiteY123" fmla="*/ 508927 h 1944000"/>
                  <a:gd name="connsiteX124" fmla="*/ 869173 w 1944000"/>
                  <a:gd name="connsiteY124" fmla="*/ 507022 h 1944000"/>
                  <a:gd name="connsiteX125" fmla="*/ 880616 w 1944000"/>
                  <a:gd name="connsiteY125" fmla="*/ 217144 h 1944000"/>
                  <a:gd name="connsiteX126" fmla="*/ 880616 w 1944000"/>
                  <a:gd name="connsiteY126" fmla="*/ 333984 h 1944000"/>
                  <a:gd name="connsiteX127" fmla="*/ 863451 w 1944000"/>
                  <a:gd name="connsiteY127" fmla="*/ 335254 h 1944000"/>
                  <a:gd name="connsiteX128" fmla="*/ 846287 w 1944000"/>
                  <a:gd name="connsiteY128" fmla="*/ 337159 h 1944000"/>
                  <a:gd name="connsiteX129" fmla="*/ 829440 w 1944000"/>
                  <a:gd name="connsiteY129" fmla="*/ 339382 h 1944000"/>
                  <a:gd name="connsiteX130" fmla="*/ 812912 w 1944000"/>
                  <a:gd name="connsiteY130" fmla="*/ 341922 h 1944000"/>
                  <a:gd name="connsiteX131" fmla="*/ 796701 w 1944000"/>
                  <a:gd name="connsiteY131" fmla="*/ 344779 h 1944000"/>
                  <a:gd name="connsiteX132" fmla="*/ 780490 w 1944000"/>
                  <a:gd name="connsiteY132" fmla="*/ 347954 h 1944000"/>
                  <a:gd name="connsiteX133" fmla="*/ 764279 w 1944000"/>
                  <a:gd name="connsiteY133" fmla="*/ 351764 h 1944000"/>
                  <a:gd name="connsiteX134" fmla="*/ 748386 w 1944000"/>
                  <a:gd name="connsiteY134" fmla="*/ 355892 h 1944000"/>
                  <a:gd name="connsiteX135" fmla="*/ 726136 w 1944000"/>
                  <a:gd name="connsiteY135" fmla="*/ 362242 h 1944000"/>
                  <a:gd name="connsiteX136" fmla="*/ 704839 w 1944000"/>
                  <a:gd name="connsiteY136" fmla="*/ 368909 h 1944000"/>
                  <a:gd name="connsiteX137" fmla="*/ 684814 w 1944000"/>
                  <a:gd name="connsiteY137" fmla="*/ 375894 h 1944000"/>
                  <a:gd name="connsiteX138" fmla="*/ 666061 w 1944000"/>
                  <a:gd name="connsiteY138" fmla="*/ 383197 h 1944000"/>
                  <a:gd name="connsiteX139" fmla="*/ 657160 w 1944000"/>
                  <a:gd name="connsiteY139" fmla="*/ 387324 h 1944000"/>
                  <a:gd name="connsiteX140" fmla="*/ 648260 w 1944000"/>
                  <a:gd name="connsiteY140" fmla="*/ 391134 h 1944000"/>
                  <a:gd name="connsiteX141" fmla="*/ 639996 w 1944000"/>
                  <a:gd name="connsiteY141" fmla="*/ 395262 h 1944000"/>
                  <a:gd name="connsiteX142" fmla="*/ 632050 w 1944000"/>
                  <a:gd name="connsiteY142" fmla="*/ 399072 h 1944000"/>
                  <a:gd name="connsiteX143" fmla="*/ 624103 w 1944000"/>
                  <a:gd name="connsiteY143" fmla="*/ 403517 h 1944000"/>
                  <a:gd name="connsiteX144" fmla="*/ 616792 w 1944000"/>
                  <a:gd name="connsiteY144" fmla="*/ 407644 h 1944000"/>
                  <a:gd name="connsiteX145" fmla="*/ 609481 w 1944000"/>
                  <a:gd name="connsiteY145" fmla="*/ 412089 h 1944000"/>
                  <a:gd name="connsiteX146" fmla="*/ 602806 w 1944000"/>
                  <a:gd name="connsiteY146" fmla="*/ 416534 h 1944000"/>
                  <a:gd name="connsiteX147" fmla="*/ 593906 w 1944000"/>
                  <a:gd name="connsiteY147" fmla="*/ 422567 h 1944000"/>
                  <a:gd name="connsiteX148" fmla="*/ 585642 w 1944000"/>
                  <a:gd name="connsiteY148" fmla="*/ 428282 h 1944000"/>
                  <a:gd name="connsiteX149" fmla="*/ 577060 w 1944000"/>
                  <a:gd name="connsiteY149" fmla="*/ 434632 h 1944000"/>
                  <a:gd name="connsiteX150" fmla="*/ 569113 w 1944000"/>
                  <a:gd name="connsiteY150" fmla="*/ 440982 h 1944000"/>
                  <a:gd name="connsiteX151" fmla="*/ 561167 w 1944000"/>
                  <a:gd name="connsiteY151" fmla="*/ 447967 h 1944000"/>
                  <a:gd name="connsiteX152" fmla="*/ 553538 w 1944000"/>
                  <a:gd name="connsiteY152" fmla="*/ 454317 h 1944000"/>
                  <a:gd name="connsiteX153" fmla="*/ 545910 w 1944000"/>
                  <a:gd name="connsiteY153" fmla="*/ 461302 h 1944000"/>
                  <a:gd name="connsiteX154" fmla="*/ 538917 w 1944000"/>
                  <a:gd name="connsiteY154" fmla="*/ 468604 h 1944000"/>
                  <a:gd name="connsiteX155" fmla="*/ 532241 w 1944000"/>
                  <a:gd name="connsiteY155" fmla="*/ 475907 h 1944000"/>
                  <a:gd name="connsiteX156" fmla="*/ 525249 w 1944000"/>
                  <a:gd name="connsiteY156" fmla="*/ 483527 h 1944000"/>
                  <a:gd name="connsiteX157" fmla="*/ 518891 w 1944000"/>
                  <a:gd name="connsiteY157" fmla="*/ 491464 h 1944000"/>
                  <a:gd name="connsiteX158" fmla="*/ 512534 w 1944000"/>
                  <a:gd name="connsiteY158" fmla="*/ 499402 h 1944000"/>
                  <a:gd name="connsiteX159" fmla="*/ 506813 w 1944000"/>
                  <a:gd name="connsiteY159" fmla="*/ 507022 h 1944000"/>
                  <a:gd name="connsiteX160" fmla="*/ 501091 w 1944000"/>
                  <a:gd name="connsiteY160" fmla="*/ 515277 h 1944000"/>
                  <a:gd name="connsiteX161" fmla="*/ 495370 w 1944000"/>
                  <a:gd name="connsiteY161" fmla="*/ 523849 h 1944000"/>
                  <a:gd name="connsiteX162" fmla="*/ 490284 w 1944000"/>
                  <a:gd name="connsiteY162" fmla="*/ 532422 h 1944000"/>
                  <a:gd name="connsiteX163" fmla="*/ 485198 w 1944000"/>
                  <a:gd name="connsiteY163" fmla="*/ 541312 h 1944000"/>
                  <a:gd name="connsiteX164" fmla="*/ 480430 w 1944000"/>
                  <a:gd name="connsiteY164" fmla="*/ 550202 h 1944000"/>
                  <a:gd name="connsiteX165" fmla="*/ 475980 w 1944000"/>
                  <a:gd name="connsiteY165" fmla="*/ 559092 h 1944000"/>
                  <a:gd name="connsiteX166" fmla="*/ 472166 w 1944000"/>
                  <a:gd name="connsiteY166" fmla="*/ 568299 h 1944000"/>
                  <a:gd name="connsiteX167" fmla="*/ 468352 w 1944000"/>
                  <a:gd name="connsiteY167" fmla="*/ 577507 h 1944000"/>
                  <a:gd name="connsiteX168" fmla="*/ 464855 w 1944000"/>
                  <a:gd name="connsiteY168" fmla="*/ 586714 h 1944000"/>
                  <a:gd name="connsiteX169" fmla="*/ 461994 w 1944000"/>
                  <a:gd name="connsiteY169" fmla="*/ 596239 h 1944000"/>
                  <a:gd name="connsiteX170" fmla="*/ 459134 w 1944000"/>
                  <a:gd name="connsiteY170" fmla="*/ 605764 h 1944000"/>
                  <a:gd name="connsiteX171" fmla="*/ 456591 w 1944000"/>
                  <a:gd name="connsiteY171" fmla="*/ 615289 h 1944000"/>
                  <a:gd name="connsiteX172" fmla="*/ 454684 w 1944000"/>
                  <a:gd name="connsiteY172" fmla="*/ 624814 h 1944000"/>
                  <a:gd name="connsiteX173" fmla="*/ 453094 w 1944000"/>
                  <a:gd name="connsiteY173" fmla="*/ 634657 h 1944000"/>
                  <a:gd name="connsiteX174" fmla="*/ 451187 w 1944000"/>
                  <a:gd name="connsiteY174" fmla="*/ 644182 h 1944000"/>
                  <a:gd name="connsiteX175" fmla="*/ 450234 w 1944000"/>
                  <a:gd name="connsiteY175" fmla="*/ 654024 h 1944000"/>
                  <a:gd name="connsiteX176" fmla="*/ 449280 w 1944000"/>
                  <a:gd name="connsiteY176" fmla="*/ 664184 h 1944000"/>
                  <a:gd name="connsiteX177" fmla="*/ 448962 w 1944000"/>
                  <a:gd name="connsiteY177" fmla="*/ 674344 h 1944000"/>
                  <a:gd name="connsiteX178" fmla="*/ 448644 w 1944000"/>
                  <a:gd name="connsiteY178" fmla="*/ 684822 h 1944000"/>
                  <a:gd name="connsiteX179" fmla="*/ 448962 w 1944000"/>
                  <a:gd name="connsiteY179" fmla="*/ 695934 h 1944000"/>
                  <a:gd name="connsiteX180" fmla="*/ 449598 w 1944000"/>
                  <a:gd name="connsiteY180" fmla="*/ 706729 h 1944000"/>
                  <a:gd name="connsiteX181" fmla="*/ 450552 w 1944000"/>
                  <a:gd name="connsiteY181" fmla="*/ 717842 h 1944000"/>
                  <a:gd name="connsiteX182" fmla="*/ 452141 w 1944000"/>
                  <a:gd name="connsiteY182" fmla="*/ 728637 h 1944000"/>
                  <a:gd name="connsiteX183" fmla="*/ 453730 w 1944000"/>
                  <a:gd name="connsiteY183" fmla="*/ 739432 h 1944000"/>
                  <a:gd name="connsiteX184" fmla="*/ 455955 w 1944000"/>
                  <a:gd name="connsiteY184" fmla="*/ 749909 h 1944000"/>
                  <a:gd name="connsiteX185" fmla="*/ 458180 w 1944000"/>
                  <a:gd name="connsiteY185" fmla="*/ 760387 h 1944000"/>
                  <a:gd name="connsiteX186" fmla="*/ 461359 w 1944000"/>
                  <a:gd name="connsiteY186" fmla="*/ 770547 h 1944000"/>
                  <a:gd name="connsiteX187" fmla="*/ 464537 w 1944000"/>
                  <a:gd name="connsiteY187" fmla="*/ 781024 h 1944000"/>
                  <a:gd name="connsiteX188" fmla="*/ 468352 w 1944000"/>
                  <a:gd name="connsiteY188" fmla="*/ 791184 h 1944000"/>
                  <a:gd name="connsiteX189" fmla="*/ 472484 w 1944000"/>
                  <a:gd name="connsiteY189" fmla="*/ 801027 h 1944000"/>
                  <a:gd name="connsiteX190" fmla="*/ 476934 w 1944000"/>
                  <a:gd name="connsiteY190" fmla="*/ 810869 h 1944000"/>
                  <a:gd name="connsiteX191" fmla="*/ 482020 w 1944000"/>
                  <a:gd name="connsiteY191" fmla="*/ 820712 h 1944000"/>
                  <a:gd name="connsiteX192" fmla="*/ 487423 w 1944000"/>
                  <a:gd name="connsiteY192" fmla="*/ 830237 h 1944000"/>
                  <a:gd name="connsiteX193" fmla="*/ 492827 w 1944000"/>
                  <a:gd name="connsiteY193" fmla="*/ 839762 h 1944000"/>
                  <a:gd name="connsiteX194" fmla="*/ 498866 w 1944000"/>
                  <a:gd name="connsiteY194" fmla="*/ 848969 h 1944000"/>
                  <a:gd name="connsiteX195" fmla="*/ 505541 w 1944000"/>
                  <a:gd name="connsiteY195" fmla="*/ 858177 h 1944000"/>
                  <a:gd name="connsiteX196" fmla="*/ 512216 w 1944000"/>
                  <a:gd name="connsiteY196" fmla="*/ 867067 h 1944000"/>
                  <a:gd name="connsiteX197" fmla="*/ 519527 w 1944000"/>
                  <a:gd name="connsiteY197" fmla="*/ 875957 h 1944000"/>
                  <a:gd name="connsiteX198" fmla="*/ 527156 w 1944000"/>
                  <a:gd name="connsiteY198" fmla="*/ 884212 h 1944000"/>
                  <a:gd name="connsiteX199" fmla="*/ 535102 w 1944000"/>
                  <a:gd name="connsiteY199" fmla="*/ 892467 h 1944000"/>
                  <a:gd name="connsiteX200" fmla="*/ 543367 w 1944000"/>
                  <a:gd name="connsiteY200" fmla="*/ 900404 h 1944000"/>
                  <a:gd name="connsiteX201" fmla="*/ 551949 w 1944000"/>
                  <a:gd name="connsiteY201" fmla="*/ 908024 h 1944000"/>
                  <a:gd name="connsiteX202" fmla="*/ 561167 w 1944000"/>
                  <a:gd name="connsiteY202" fmla="*/ 915644 h 1944000"/>
                  <a:gd name="connsiteX203" fmla="*/ 570385 w 1944000"/>
                  <a:gd name="connsiteY203" fmla="*/ 922947 h 1944000"/>
                  <a:gd name="connsiteX204" fmla="*/ 580238 w 1944000"/>
                  <a:gd name="connsiteY204" fmla="*/ 929932 h 1944000"/>
                  <a:gd name="connsiteX205" fmla="*/ 590410 w 1944000"/>
                  <a:gd name="connsiteY205" fmla="*/ 936282 h 1944000"/>
                  <a:gd name="connsiteX206" fmla="*/ 600899 w 1944000"/>
                  <a:gd name="connsiteY206" fmla="*/ 942632 h 1944000"/>
                  <a:gd name="connsiteX207" fmla="*/ 611706 w 1944000"/>
                  <a:gd name="connsiteY207" fmla="*/ 948982 h 1944000"/>
                  <a:gd name="connsiteX208" fmla="*/ 623149 w 1944000"/>
                  <a:gd name="connsiteY208" fmla="*/ 954697 h 1944000"/>
                  <a:gd name="connsiteX209" fmla="*/ 634592 w 1944000"/>
                  <a:gd name="connsiteY209" fmla="*/ 960412 h 1944000"/>
                  <a:gd name="connsiteX210" fmla="*/ 646671 w 1944000"/>
                  <a:gd name="connsiteY210" fmla="*/ 966127 h 1944000"/>
                  <a:gd name="connsiteX211" fmla="*/ 666378 w 1944000"/>
                  <a:gd name="connsiteY211" fmla="*/ 974064 h 1944000"/>
                  <a:gd name="connsiteX212" fmla="*/ 688629 w 1944000"/>
                  <a:gd name="connsiteY212" fmla="*/ 982637 h 1944000"/>
                  <a:gd name="connsiteX213" fmla="*/ 713739 w 1944000"/>
                  <a:gd name="connsiteY213" fmla="*/ 991209 h 1944000"/>
                  <a:gd name="connsiteX214" fmla="*/ 741711 w 1944000"/>
                  <a:gd name="connsiteY214" fmla="*/ 1000099 h 1944000"/>
                  <a:gd name="connsiteX215" fmla="*/ 772544 w 1944000"/>
                  <a:gd name="connsiteY215" fmla="*/ 1009307 h 1944000"/>
                  <a:gd name="connsiteX216" fmla="*/ 805919 w 1944000"/>
                  <a:gd name="connsiteY216" fmla="*/ 1018514 h 1944000"/>
                  <a:gd name="connsiteX217" fmla="*/ 841837 w 1944000"/>
                  <a:gd name="connsiteY217" fmla="*/ 1028357 h 1944000"/>
                  <a:gd name="connsiteX218" fmla="*/ 880616 w 1944000"/>
                  <a:gd name="connsiteY218" fmla="*/ 1038199 h 1944000"/>
                  <a:gd name="connsiteX219" fmla="*/ 880616 w 1944000"/>
                  <a:gd name="connsiteY219" fmla="*/ 1433487 h 1944000"/>
                  <a:gd name="connsiteX220" fmla="*/ 870444 w 1944000"/>
                  <a:gd name="connsiteY220" fmla="*/ 1431582 h 1944000"/>
                  <a:gd name="connsiteX221" fmla="*/ 860591 w 1944000"/>
                  <a:gd name="connsiteY221" fmla="*/ 1429042 h 1944000"/>
                  <a:gd name="connsiteX222" fmla="*/ 850737 w 1944000"/>
                  <a:gd name="connsiteY222" fmla="*/ 1426820 h 1944000"/>
                  <a:gd name="connsiteX223" fmla="*/ 841519 w 1944000"/>
                  <a:gd name="connsiteY223" fmla="*/ 1424280 h 1944000"/>
                  <a:gd name="connsiteX224" fmla="*/ 831983 w 1944000"/>
                  <a:gd name="connsiteY224" fmla="*/ 1421422 h 1944000"/>
                  <a:gd name="connsiteX225" fmla="*/ 823083 w 1944000"/>
                  <a:gd name="connsiteY225" fmla="*/ 1418247 h 1944000"/>
                  <a:gd name="connsiteX226" fmla="*/ 814183 w 1944000"/>
                  <a:gd name="connsiteY226" fmla="*/ 1415072 h 1944000"/>
                  <a:gd name="connsiteX227" fmla="*/ 805283 w 1944000"/>
                  <a:gd name="connsiteY227" fmla="*/ 1411580 h 1944000"/>
                  <a:gd name="connsiteX228" fmla="*/ 796701 w 1944000"/>
                  <a:gd name="connsiteY228" fmla="*/ 1408087 h 1944000"/>
                  <a:gd name="connsiteX229" fmla="*/ 788437 w 1944000"/>
                  <a:gd name="connsiteY229" fmla="*/ 1404277 h 1944000"/>
                  <a:gd name="connsiteX230" fmla="*/ 780490 w 1944000"/>
                  <a:gd name="connsiteY230" fmla="*/ 1400150 h 1944000"/>
                  <a:gd name="connsiteX231" fmla="*/ 772544 w 1944000"/>
                  <a:gd name="connsiteY231" fmla="*/ 1396022 h 1944000"/>
                  <a:gd name="connsiteX232" fmla="*/ 764915 w 1944000"/>
                  <a:gd name="connsiteY232" fmla="*/ 1391260 h 1944000"/>
                  <a:gd name="connsiteX233" fmla="*/ 757604 w 1944000"/>
                  <a:gd name="connsiteY233" fmla="*/ 1386815 h 1944000"/>
                  <a:gd name="connsiteX234" fmla="*/ 750293 w 1944000"/>
                  <a:gd name="connsiteY234" fmla="*/ 1381735 h 1944000"/>
                  <a:gd name="connsiteX235" fmla="*/ 743618 w 1944000"/>
                  <a:gd name="connsiteY235" fmla="*/ 1376655 h 1944000"/>
                  <a:gd name="connsiteX236" fmla="*/ 732811 w 1944000"/>
                  <a:gd name="connsiteY236" fmla="*/ 1368082 h 1944000"/>
                  <a:gd name="connsiteX237" fmla="*/ 722640 w 1944000"/>
                  <a:gd name="connsiteY237" fmla="*/ 1359192 h 1944000"/>
                  <a:gd name="connsiteX238" fmla="*/ 713104 w 1944000"/>
                  <a:gd name="connsiteY238" fmla="*/ 1349985 h 1944000"/>
                  <a:gd name="connsiteX239" fmla="*/ 704204 w 1944000"/>
                  <a:gd name="connsiteY239" fmla="*/ 1340142 h 1944000"/>
                  <a:gd name="connsiteX240" fmla="*/ 695621 w 1944000"/>
                  <a:gd name="connsiteY240" fmla="*/ 1329982 h 1944000"/>
                  <a:gd name="connsiteX241" fmla="*/ 687675 w 1944000"/>
                  <a:gd name="connsiteY241" fmla="*/ 1319187 h 1944000"/>
                  <a:gd name="connsiteX242" fmla="*/ 680046 w 1944000"/>
                  <a:gd name="connsiteY242" fmla="*/ 1308075 h 1944000"/>
                  <a:gd name="connsiteX243" fmla="*/ 673371 w 1944000"/>
                  <a:gd name="connsiteY243" fmla="*/ 1296327 h 1944000"/>
                  <a:gd name="connsiteX244" fmla="*/ 667014 w 1944000"/>
                  <a:gd name="connsiteY244" fmla="*/ 1284262 h 1944000"/>
                  <a:gd name="connsiteX245" fmla="*/ 660975 w 1944000"/>
                  <a:gd name="connsiteY245" fmla="*/ 1271562 h 1944000"/>
                  <a:gd name="connsiteX246" fmla="*/ 655889 w 1944000"/>
                  <a:gd name="connsiteY246" fmla="*/ 1258862 h 1944000"/>
                  <a:gd name="connsiteX247" fmla="*/ 651121 w 1944000"/>
                  <a:gd name="connsiteY247" fmla="*/ 1245209 h 1944000"/>
                  <a:gd name="connsiteX248" fmla="*/ 646989 w 1944000"/>
                  <a:gd name="connsiteY248" fmla="*/ 1231557 h 1944000"/>
                  <a:gd name="connsiteX249" fmla="*/ 642857 w 1944000"/>
                  <a:gd name="connsiteY249" fmla="*/ 1217269 h 1944000"/>
                  <a:gd name="connsiteX250" fmla="*/ 639996 w 1944000"/>
                  <a:gd name="connsiteY250" fmla="*/ 1202664 h 1944000"/>
                  <a:gd name="connsiteX251" fmla="*/ 637453 w 1944000"/>
                  <a:gd name="connsiteY251" fmla="*/ 1187424 h 1944000"/>
                  <a:gd name="connsiteX252" fmla="*/ 410819 w 1944000"/>
                  <a:gd name="connsiteY252" fmla="*/ 1219492 h 1944000"/>
                  <a:gd name="connsiteX253" fmla="*/ 413044 w 1944000"/>
                  <a:gd name="connsiteY253" fmla="*/ 1231557 h 1944000"/>
                  <a:gd name="connsiteX254" fmla="*/ 415587 w 1944000"/>
                  <a:gd name="connsiteY254" fmla="*/ 1243304 h 1944000"/>
                  <a:gd name="connsiteX255" fmla="*/ 418766 w 1944000"/>
                  <a:gd name="connsiteY255" fmla="*/ 1255370 h 1944000"/>
                  <a:gd name="connsiteX256" fmla="*/ 421626 w 1944000"/>
                  <a:gd name="connsiteY256" fmla="*/ 1266800 h 1944000"/>
                  <a:gd name="connsiteX257" fmla="*/ 424805 w 1944000"/>
                  <a:gd name="connsiteY257" fmla="*/ 1278230 h 1944000"/>
                  <a:gd name="connsiteX258" fmla="*/ 428619 w 1944000"/>
                  <a:gd name="connsiteY258" fmla="*/ 1289660 h 1944000"/>
                  <a:gd name="connsiteX259" fmla="*/ 432116 w 1944000"/>
                  <a:gd name="connsiteY259" fmla="*/ 1300455 h 1944000"/>
                  <a:gd name="connsiteX260" fmla="*/ 435930 w 1944000"/>
                  <a:gd name="connsiteY260" fmla="*/ 1311250 h 1944000"/>
                  <a:gd name="connsiteX261" fmla="*/ 440062 w 1944000"/>
                  <a:gd name="connsiteY261" fmla="*/ 1321727 h 1944000"/>
                  <a:gd name="connsiteX262" fmla="*/ 444512 w 1944000"/>
                  <a:gd name="connsiteY262" fmla="*/ 1332205 h 1944000"/>
                  <a:gd name="connsiteX263" fmla="*/ 448644 w 1944000"/>
                  <a:gd name="connsiteY263" fmla="*/ 1342682 h 1944000"/>
                  <a:gd name="connsiteX264" fmla="*/ 453412 w 1944000"/>
                  <a:gd name="connsiteY264" fmla="*/ 1352525 h 1944000"/>
                  <a:gd name="connsiteX265" fmla="*/ 458180 w 1944000"/>
                  <a:gd name="connsiteY265" fmla="*/ 1362367 h 1944000"/>
                  <a:gd name="connsiteX266" fmla="*/ 463266 w 1944000"/>
                  <a:gd name="connsiteY266" fmla="*/ 1372210 h 1944000"/>
                  <a:gd name="connsiteX267" fmla="*/ 468352 w 1944000"/>
                  <a:gd name="connsiteY267" fmla="*/ 1381735 h 1944000"/>
                  <a:gd name="connsiteX268" fmla="*/ 473755 w 1944000"/>
                  <a:gd name="connsiteY268" fmla="*/ 1390942 h 1944000"/>
                  <a:gd name="connsiteX269" fmla="*/ 479477 w 1944000"/>
                  <a:gd name="connsiteY269" fmla="*/ 1399832 h 1944000"/>
                  <a:gd name="connsiteX270" fmla="*/ 485198 w 1944000"/>
                  <a:gd name="connsiteY270" fmla="*/ 1409040 h 1944000"/>
                  <a:gd name="connsiteX271" fmla="*/ 491238 w 1944000"/>
                  <a:gd name="connsiteY271" fmla="*/ 1417612 h 1944000"/>
                  <a:gd name="connsiteX272" fmla="*/ 497595 w 1944000"/>
                  <a:gd name="connsiteY272" fmla="*/ 1426185 h 1944000"/>
                  <a:gd name="connsiteX273" fmla="*/ 503634 w 1944000"/>
                  <a:gd name="connsiteY273" fmla="*/ 1434757 h 1944000"/>
                  <a:gd name="connsiteX274" fmla="*/ 510309 w 1944000"/>
                  <a:gd name="connsiteY274" fmla="*/ 1442695 h 1944000"/>
                  <a:gd name="connsiteX275" fmla="*/ 517302 w 1944000"/>
                  <a:gd name="connsiteY275" fmla="*/ 1450950 h 1944000"/>
                  <a:gd name="connsiteX276" fmla="*/ 524295 w 1944000"/>
                  <a:gd name="connsiteY276" fmla="*/ 1458570 h 1944000"/>
                  <a:gd name="connsiteX277" fmla="*/ 531288 w 1944000"/>
                  <a:gd name="connsiteY277" fmla="*/ 1466190 h 1944000"/>
                  <a:gd name="connsiteX278" fmla="*/ 538599 w 1944000"/>
                  <a:gd name="connsiteY278" fmla="*/ 1473492 h 1944000"/>
                  <a:gd name="connsiteX279" fmla="*/ 546227 w 1944000"/>
                  <a:gd name="connsiteY279" fmla="*/ 1480795 h 1944000"/>
                  <a:gd name="connsiteX280" fmla="*/ 553856 w 1944000"/>
                  <a:gd name="connsiteY280" fmla="*/ 1487780 h 1944000"/>
                  <a:gd name="connsiteX281" fmla="*/ 561802 w 1944000"/>
                  <a:gd name="connsiteY281" fmla="*/ 1494765 h 1944000"/>
                  <a:gd name="connsiteX282" fmla="*/ 570067 w 1944000"/>
                  <a:gd name="connsiteY282" fmla="*/ 1501750 h 1944000"/>
                  <a:gd name="connsiteX283" fmla="*/ 578331 w 1944000"/>
                  <a:gd name="connsiteY283" fmla="*/ 1507782 h 1944000"/>
                  <a:gd name="connsiteX284" fmla="*/ 586913 w 1944000"/>
                  <a:gd name="connsiteY284" fmla="*/ 1514132 h 1944000"/>
                  <a:gd name="connsiteX285" fmla="*/ 600581 w 1944000"/>
                  <a:gd name="connsiteY285" fmla="*/ 1523657 h 1944000"/>
                  <a:gd name="connsiteX286" fmla="*/ 615203 w 1944000"/>
                  <a:gd name="connsiteY286" fmla="*/ 1532865 h 1944000"/>
                  <a:gd name="connsiteX287" fmla="*/ 630142 w 1944000"/>
                  <a:gd name="connsiteY287" fmla="*/ 1541437 h 1944000"/>
                  <a:gd name="connsiteX288" fmla="*/ 645717 w 1944000"/>
                  <a:gd name="connsiteY288" fmla="*/ 1549375 h 1944000"/>
                  <a:gd name="connsiteX289" fmla="*/ 661928 w 1944000"/>
                  <a:gd name="connsiteY289" fmla="*/ 1556995 h 1944000"/>
                  <a:gd name="connsiteX290" fmla="*/ 678775 w 1944000"/>
                  <a:gd name="connsiteY290" fmla="*/ 1563980 h 1944000"/>
                  <a:gd name="connsiteX291" fmla="*/ 696257 w 1944000"/>
                  <a:gd name="connsiteY291" fmla="*/ 1570647 h 1944000"/>
                  <a:gd name="connsiteX292" fmla="*/ 714375 w 1944000"/>
                  <a:gd name="connsiteY292" fmla="*/ 1576680 h 1944000"/>
                  <a:gd name="connsiteX293" fmla="*/ 733129 w 1944000"/>
                  <a:gd name="connsiteY293" fmla="*/ 1582395 h 1944000"/>
                  <a:gd name="connsiteX294" fmla="*/ 752518 w 1944000"/>
                  <a:gd name="connsiteY294" fmla="*/ 1587475 h 1944000"/>
                  <a:gd name="connsiteX295" fmla="*/ 772544 w 1944000"/>
                  <a:gd name="connsiteY295" fmla="*/ 1592237 h 1944000"/>
                  <a:gd name="connsiteX296" fmla="*/ 792887 w 1944000"/>
                  <a:gd name="connsiteY296" fmla="*/ 1596365 h 1944000"/>
                  <a:gd name="connsiteX297" fmla="*/ 814183 w 1944000"/>
                  <a:gd name="connsiteY297" fmla="*/ 1600175 h 1944000"/>
                  <a:gd name="connsiteX298" fmla="*/ 835480 w 1944000"/>
                  <a:gd name="connsiteY298" fmla="*/ 1603350 h 1944000"/>
                  <a:gd name="connsiteX299" fmla="*/ 858048 w 1944000"/>
                  <a:gd name="connsiteY299" fmla="*/ 1606525 h 1944000"/>
                  <a:gd name="connsiteX300" fmla="*/ 880616 w 1944000"/>
                  <a:gd name="connsiteY300" fmla="*/ 1608747 h 1944000"/>
                  <a:gd name="connsiteX301" fmla="*/ 880616 w 1944000"/>
                  <a:gd name="connsiteY301" fmla="*/ 1726857 h 1944000"/>
                  <a:gd name="connsiteX302" fmla="*/ 1063385 w 1944000"/>
                  <a:gd name="connsiteY302" fmla="*/ 1726857 h 1944000"/>
                  <a:gd name="connsiteX303" fmla="*/ 1063385 w 1944000"/>
                  <a:gd name="connsiteY303" fmla="*/ 1610652 h 1944000"/>
                  <a:gd name="connsiteX304" fmla="*/ 1077371 w 1944000"/>
                  <a:gd name="connsiteY304" fmla="*/ 1609382 h 1944000"/>
                  <a:gd name="connsiteX305" fmla="*/ 1091675 w 1944000"/>
                  <a:gd name="connsiteY305" fmla="*/ 1607795 h 1944000"/>
                  <a:gd name="connsiteX306" fmla="*/ 1105661 w 1944000"/>
                  <a:gd name="connsiteY306" fmla="*/ 1606207 h 1944000"/>
                  <a:gd name="connsiteX307" fmla="*/ 1119329 w 1944000"/>
                  <a:gd name="connsiteY307" fmla="*/ 1603985 h 1944000"/>
                  <a:gd name="connsiteX308" fmla="*/ 1133314 w 1944000"/>
                  <a:gd name="connsiteY308" fmla="*/ 1602080 h 1944000"/>
                  <a:gd name="connsiteX309" fmla="*/ 1146665 w 1944000"/>
                  <a:gd name="connsiteY309" fmla="*/ 1599857 h 1944000"/>
                  <a:gd name="connsiteX310" fmla="*/ 1160015 w 1944000"/>
                  <a:gd name="connsiteY310" fmla="*/ 1597317 h 1944000"/>
                  <a:gd name="connsiteX311" fmla="*/ 1173047 w 1944000"/>
                  <a:gd name="connsiteY311" fmla="*/ 1594142 h 1944000"/>
                  <a:gd name="connsiteX312" fmla="*/ 1186397 w 1944000"/>
                  <a:gd name="connsiteY312" fmla="*/ 1591285 h 1944000"/>
                  <a:gd name="connsiteX313" fmla="*/ 1199111 w 1944000"/>
                  <a:gd name="connsiteY313" fmla="*/ 1587792 h 1944000"/>
                  <a:gd name="connsiteX314" fmla="*/ 1212144 w 1944000"/>
                  <a:gd name="connsiteY314" fmla="*/ 1584300 h 1944000"/>
                  <a:gd name="connsiteX315" fmla="*/ 1224540 w 1944000"/>
                  <a:gd name="connsiteY315" fmla="*/ 1580807 h 1944000"/>
                  <a:gd name="connsiteX316" fmla="*/ 1236937 w 1944000"/>
                  <a:gd name="connsiteY316" fmla="*/ 1576680 h 1944000"/>
                  <a:gd name="connsiteX317" fmla="*/ 1249333 w 1944000"/>
                  <a:gd name="connsiteY317" fmla="*/ 1572552 h 1944000"/>
                  <a:gd name="connsiteX318" fmla="*/ 1261412 w 1944000"/>
                  <a:gd name="connsiteY318" fmla="*/ 1567790 h 1944000"/>
                  <a:gd name="connsiteX319" fmla="*/ 1273491 w 1944000"/>
                  <a:gd name="connsiteY319" fmla="*/ 1563345 h 1944000"/>
                  <a:gd name="connsiteX320" fmla="*/ 1288748 w 1944000"/>
                  <a:gd name="connsiteY320" fmla="*/ 1556995 h 1944000"/>
                  <a:gd name="connsiteX321" fmla="*/ 1304005 w 1944000"/>
                  <a:gd name="connsiteY321" fmla="*/ 1550010 h 1944000"/>
                  <a:gd name="connsiteX322" fmla="*/ 1318627 w 1944000"/>
                  <a:gd name="connsiteY322" fmla="*/ 1543025 h 1944000"/>
                  <a:gd name="connsiteX323" fmla="*/ 1332613 w 1944000"/>
                  <a:gd name="connsiteY323" fmla="*/ 1535722 h 1944000"/>
                  <a:gd name="connsiteX324" fmla="*/ 1346598 w 1944000"/>
                  <a:gd name="connsiteY324" fmla="*/ 1528102 h 1944000"/>
                  <a:gd name="connsiteX325" fmla="*/ 1359631 w 1944000"/>
                  <a:gd name="connsiteY325" fmla="*/ 1519847 h 1944000"/>
                  <a:gd name="connsiteX326" fmla="*/ 1372345 w 1944000"/>
                  <a:gd name="connsiteY326" fmla="*/ 1511592 h 1944000"/>
                  <a:gd name="connsiteX327" fmla="*/ 1384742 w 1944000"/>
                  <a:gd name="connsiteY327" fmla="*/ 1502702 h 1944000"/>
                  <a:gd name="connsiteX328" fmla="*/ 1396185 w 1944000"/>
                  <a:gd name="connsiteY328" fmla="*/ 1493812 h 1944000"/>
                  <a:gd name="connsiteX329" fmla="*/ 1407945 w 1944000"/>
                  <a:gd name="connsiteY329" fmla="*/ 1484287 h 1944000"/>
                  <a:gd name="connsiteX330" fmla="*/ 1418753 w 1944000"/>
                  <a:gd name="connsiteY330" fmla="*/ 1474762 h 1944000"/>
                  <a:gd name="connsiteX331" fmla="*/ 1429242 w 1944000"/>
                  <a:gd name="connsiteY331" fmla="*/ 1464602 h 1944000"/>
                  <a:gd name="connsiteX332" fmla="*/ 1439096 w 1944000"/>
                  <a:gd name="connsiteY332" fmla="*/ 1454125 h 1944000"/>
                  <a:gd name="connsiteX333" fmla="*/ 1448631 w 1944000"/>
                  <a:gd name="connsiteY333" fmla="*/ 1443647 h 1944000"/>
                  <a:gd name="connsiteX334" fmla="*/ 1457531 w 1944000"/>
                  <a:gd name="connsiteY334" fmla="*/ 1432535 h 1944000"/>
                  <a:gd name="connsiteX335" fmla="*/ 1466114 w 1944000"/>
                  <a:gd name="connsiteY335" fmla="*/ 1421422 h 1944000"/>
                  <a:gd name="connsiteX336" fmla="*/ 1474378 w 1944000"/>
                  <a:gd name="connsiteY336" fmla="*/ 1409675 h 1944000"/>
                  <a:gd name="connsiteX337" fmla="*/ 1482007 w 1944000"/>
                  <a:gd name="connsiteY337" fmla="*/ 1398245 h 1944000"/>
                  <a:gd name="connsiteX338" fmla="*/ 1489000 w 1944000"/>
                  <a:gd name="connsiteY338" fmla="*/ 1386497 h 1944000"/>
                  <a:gd name="connsiteX339" fmla="*/ 1495675 w 1944000"/>
                  <a:gd name="connsiteY339" fmla="*/ 1374432 h 1944000"/>
                  <a:gd name="connsiteX340" fmla="*/ 1501396 w 1944000"/>
                  <a:gd name="connsiteY340" fmla="*/ 1362685 h 1944000"/>
                  <a:gd name="connsiteX341" fmla="*/ 1507118 w 1944000"/>
                  <a:gd name="connsiteY341" fmla="*/ 1350620 h 1944000"/>
                  <a:gd name="connsiteX342" fmla="*/ 1512203 w 1944000"/>
                  <a:gd name="connsiteY342" fmla="*/ 1338555 h 1944000"/>
                  <a:gd name="connsiteX343" fmla="*/ 1516335 w 1944000"/>
                  <a:gd name="connsiteY343" fmla="*/ 1326490 h 1944000"/>
                  <a:gd name="connsiteX344" fmla="*/ 1520468 w 1944000"/>
                  <a:gd name="connsiteY344" fmla="*/ 1314107 h 1944000"/>
                  <a:gd name="connsiteX345" fmla="*/ 1523964 w 1944000"/>
                  <a:gd name="connsiteY345" fmla="*/ 1301725 h 1944000"/>
                  <a:gd name="connsiteX346" fmla="*/ 1526507 w 1944000"/>
                  <a:gd name="connsiteY346" fmla="*/ 1289025 h 1944000"/>
                  <a:gd name="connsiteX347" fmla="*/ 1528732 w 1944000"/>
                  <a:gd name="connsiteY347" fmla="*/ 1276642 h 1944000"/>
                  <a:gd name="connsiteX348" fmla="*/ 1530957 w 1944000"/>
                  <a:gd name="connsiteY348" fmla="*/ 1263942 h 1944000"/>
                  <a:gd name="connsiteX349" fmla="*/ 1532228 w 1944000"/>
                  <a:gd name="connsiteY349" fmla="*/ 1251242 h 1944000"/>
                  <a:gd name="connsiteX350" fmla="*/ 1532864 w 1944000"/>
                  <a:gd name="connsiteY350" fmla="*/ 1238542 h 1944000"/>
                  <a:gd name="connsiteX351" fmla="*/ 1533182 w 1944000"/>
                  <a:gd name="connsiteY351" fmla="*/ 1225207 h 1944000"/>
                  <a:gd name="connsiteX352" fmla="*/ 1533182 w 1944000"/>
                  <a:gd name="connsiteY352" fmla="*/ 1212189 h 1944000"/>
                  <a:gd name="connsiteX353" fmla="*/ 1532546 w 1944000"/>
                  <a:gd name="connsiteY353" fmla="*/ 1199172 h 1944000"/>
                  <a:gd name="connsiteX354" fmla="*/ 1531275 w 1944000"/>
                  <a:gd name="connsiteY354" fmla="*/ 1186789 h 1944000"/>
                  <a:gd name="connsiteX355" fmla="*/ 1530003 w 1944000"/>
                  <a:gd name="connsiteY355" fmla="*/ 1174407 h 1944000"/>
                  <a:gd name="connsiteX356" fmla="*/ 1527778 w 1944000"/>
                  <a:gd name="connsiteY356" fmla="*/ 1162342 h 1944000"/>
                  <a:gd name="connsiteX357" fmla="*/ 1525553 w 1944000"/>
                  <a:gd name="connsiteY357" fmla="*/ 1150594 h 1944000"/>
                  <a:gd name="connsiteX358" fmla="*/ 1522693 w 1944000"/>
                  <a:gd name="connsiteY358" fmla="*/ 1138847 h 1944000"/>
                  <a:gd name="connsiteX359" fmla="*/ 1519514 w 1944000"/>
                  <a:gd name="connsiteY359" fmla="*/ 1127734 h 1944000"/>
                  <a:gd name="connsiteX360" fmla="*/ 1516018 w 1944000"/>
                  <a:gd name="connsiteY360" fmla="*/ 1116939 h 1944000"/>
                  <a:gd name="connsiteX361" fmla="*/ 1511885 w 1944000"/>
                  <a:gd name="connsiteY361" fmla="*/ 1106144 h 1944000"/>
                  <a:gd name="connsiteX362" fmla="*/ 1507435 w 1944000"/>
                  <a:gd name="connsiteY362" fmla="*/ 1095349 h 1944000"/>
                  <a:gd name="connsiteX363" fmla="*/ 1502350 w 1944000"/>
                  <a:gd name="connsiteY363" fmla="*/ 1085189 h 1944000"/>
                  <a:gd name="connsiteX364" fmla="*/ 1496946 w 1944000"/>
                  <a:gd name="connsiteY364" fmla="*/ 1075347 h 1944000"/>
                  <a:gd name="connsiteX365" fmla="*/ 1491225 w 1944000"/>
                  <a:gd name="connsiteY365" fmla="*/ 1065822 h 1944000"/>
                  <a:gd name="connsiteX366" fmla="*/ 1485185 w 1944000"/>
                  <a:gd name="connsiteY366" fmla="*/ 1056614 h 1944000"/>
                  <a:gd name="connsiteX367" fmla="*/ 1478510 w 1944000"/>
                  <a:gd name="connsiteY367" fmla="*/ 1047407 h 1944000"/>
                  <a:gd name="connsiteX368" fmla="*/ 1471517 w 1944000"/>
                  <a:gd name="connsiteY368" fmla="*/ 1038517 h 1944000"/>
                  <a:gd name="connsiteX369" fmla="*/ 1463889 w 1944000"/>
                  <a:gd name="connsiteY369" fmla="*/ 1029944 h 1944000"/>
                  <a:gd name="connsiteX370" fmla="*/ 1456260 w 1944000"/>
                  <a:gd name="connsiteY370" fmla="*/ 1021689 h 1944000"/>
                  <a:gd name="connsiteX371" fmla="*/ 1448314 w 1944000"/>
                  <a:gd name="connsiteY371" fmla="*/ 1013752 h 1944000"/>
                  <a:gd name="connsiteX372" fmla="*/ 1440049 w 1944000"/>
                  <a:gd name="connsiteY372" fmla="*/ 1005814 h 1944000"/>
                  <a:gd name="connsiteX373" fmla="*/ 1431467 w 1944000"/>
                  <a:gd name="connsiteY373" fmla="*/ 998512 h 1944000"/>
                  <a:gd name="connsiteX374" fmla="*/ 1422567 w 1944000"/>
                  <a:gd name="connsiteY374" fmla="*/ 991527 h 1944000"/>
                  <a:gd name="connsiteX375" fmla="*/ 1413349 w 1944000"/>
                  <a:gd name="connsiteY375" fmla="*/ 984542 h 1944000"/>
                  <a:gd name="connsiteX376" fmla="*/ 1403813 w 1944000"/>
                  <a:gd name="connsiteY376" fmla="*/ 977557 h 1944000"/>
                  <a:gd name="connsiteX377" fmla="*/ 1393959 w 1944000"/>
                  <a:gd name="connsiteY377" fmla="*/ 971207 h 1944000"/>
                  <a:gd name="connsiteX378" fmla="*/ 1383788 w 1944000"/>
                  <a:gd name="connsiteY378" fmla="*/ 965174 h 1944000"/>
                  <a:gd name="connsiteX379" fmla="*/ 1373299 w 1944000"/>
                  <a:gd name="connsiteY379" fmla="*/ 959142 h 1944000"/>
                  <a:gd name="connsiteX380" fmla="*/ 1362491 w 1944000"/>
                  <a:gd name="connsiteY380" fmla="*/ 953427 h 1944000"/>
                  <a:gd name="connsiteX381" fmla="*/ 1351048 w 1944000"/>
                  <a:gd name="connsiteY381" fmla="*/ 948347 h 1944000"/>
                  <a:gd name="connsiteX382" fmla="*/ 1339605 w 1944000"/>
                  <a:gd name="connsiteY382" fmla="*/ 942949 h 1944000"/>
                  <a:gd name="connsiteX383" fmla="*/ 1327845 w 1944000"/>
                  <a:gd name="connsiteY383" fmla="*/ 937869 h 1944000"/>
                  <a:gd name="connsiteX384" fmla="*/ 1305912 w 1944000"/>
                  <a:gd name="connsiteY384" fmla="*/ 930249 h 1944000"/>
                  <a:gd name="connsiteX385" fmla="*/ 1280801 w 1944000"/>
                  <a:gd name="connsiteY385" fmla="*/ 921677 h 1944000"/>
                  <a:gd name="connsiteX386" fmla="*/ 1252512 w 1944000"/>
                  <a:gd name="connsiteY386" fmla="*/ 912469 h 1944000"/>
                  <a:gd name="connsiteX387" fmla="*/ 1221362 w 1944000"/>
                  <a:gd name="connsiteY387" fmla="*/ 902627 h 1944000"/>
                  <a:gd name="connsiteX388" fmla="*/ 1186397 w 1944000"/>
                  <a:gd name="connsiteY388" fmla="*/ 892784 h 1944000"/>
                  <a:gd name="connsiteX389" fmla="*/ 1148572 w 1944000"/>
                  <a:gd name="connsiteY389" fmla="*/ 882307 h 1944000"/>
                  <a:gd name="connsiteX390" fmla="*/ 1107568 w 1944000"/>
                  <a:gd name="connsiteY390" fmla="*/ 871512 h 1944000"/>
                  <a:gd name="connsiteX391" fmla="*/ 1063385 w 1944000"/>
                  <a:gd name="connsiteY391" fmla="*/ 860399 h 1944000"/>
                  <a:gd name="connsiteX392" fmla="*/ 1063385 w 1944000"/>
                  <a:gd name="connsiteY392" fmla="*/ 511149 h 1944000"/>
                  <a:gd name="connsiteX393" fmla="*/ 1078960 w 1944000"/>
                  <a:gd name="connsiteY393" fmla="*/ 514642 h 1944000"/>
                  <a:gd name="connsiteX394" fmla="*/ 1093582 w 1944000"/>
                  <a:gd name="connsiteY394" fmla="*/ 518769 h 1944000"/>
                  <a:gd name="connsiteX395" fmla="*/ 1108204 w 1944000"/>
                  <a:gd name="connsiteY395" fmla="*/ 523214 h 1944000"/>
                  <a:gd name="connsiteX396" fmla="*/ 1121554 w 1944000"/>
                  <a:gd name="connsiteY396" fmla="*/ 528612 h 1944000"/>
                  <a:gd name="connsiteX397" fmla="*/ 1128229 w 1944000"/>
                  <a:gd name="connsiteY397" fmla="*/ 531469 h 1944000"/>
                  <a:gd name="connsiteX398" fmla="*/ 1134904 w 1944000"/>
                  <a:gd name="connsiteY398" fmla="*/ 534644 h 1944000"/>
                  <a:gd name="connsiteX399" fmla="*/ 1141261 w 1944000"/>
                  <a:gd name="connsiteY399" fmla="*/ 537502 h 1944000"/>
                  <a:gd name="connsiteX400" fmla="*/ 1146982 w 1944000"/>
                  <a:gd name="connsiteY400" fmla="*/ 540677 h 1944000"/>
                  <a:gd name="connsiteX401" fmla="*/ 1153022 w 1944000"/>
                  <a:gd name="connsiteY401" fmla="*/ 544169 h 1944000"/>
                  <a:gd name="connsiteX402" fmla="*/ 1159061 w 1944000"/>
                  <a:gd name="connsiteY402" fmla="*/ 547662 h 1944000"/>
                  <a:gd name="connsiteX403" fmla="*/ 1164465 w 1944000"/>
                  <a:gd name="connsiteY403" fmla="*/ 551154 h 1944000"/>
                  <a:gd name="connsiteX404" fmla="*/ 1169868 w 1944000"/>
                  <a:gd name="connsiteY404" fmla="*/ 555282 h 1944000"/>
                  <a:gd name="connsiteX405" fmla="*/ 1178768 w 1944000"/>
                  <a:gd name="connsiteY405" fmla="*/ 561949 h 1944000"/>
                  <a:gd name="connsiteX406" fmla="*/ 1187351 w 1944000"/>
                  <a:gd name="connsiteY406" fmla="*/ 568934 h 1944000"/>
                  <a:gd name="connsiteX407" fmla="*/ 1195297 w 1944000"/>
                  <a:gd name="connsiteY407" fmla="*/ 576554 h 1944000"/>
                  <a:gd name="connsiteX408" fmla="*/ 1202926 w 1944000"/>
                  <a:gd name="connsiteY408" fmla="*/ 584174 h 1944000"/>
                  <a:gd name="connsiteX409" fmla="*/ 1209919 w 1944000"/>
                  <a:gd name="connsiteY409" fmla="*/ 592429 h 1944000"/>
                  <a:gd name="connsiteX410" fmla="*/ 1216594 w 1944000"/>
                  <a:gd name="connsiteY410" fmla="*/ 601002 h 1944000"/>
                  <a:gd name="connsiteX411" fmla="*/ 1222633 w 1944000"/>
                  <a:gd name="connsiteY411" fmla="*/ 609574 h 1944000"/>
                  <a:gd name="connsiteX412" fmla="*/ 1228355 w 1944000"/>
                  <a:gd name="connsiteY412" fmla="*/ 618782 h 1944000"/>
                  <a:gd name="connsiteX413" fmla="*/ 1233758 w 1944000"/>
                  <a:gd name="connsiteY413" fmla="*/ 627989 h 1944000"/>
                  <a:gd name="connsiteX414" fmla="*/ 1238844 w 1944000"/>
                  <a:gd name="connsiteY414" fmla="*/ 637832 h 1944000"/>
                  <a:gd name="connsiteX415" fmla="*/ 1242976 w 1944000"/>
                  <a:gd name="connsiteY415" fmla="*/ 647674 h 1944000"/>
                  <a:gd name="connsiteX416" fmla="*/ 1247108 w 1944000"/>
                  <a:gd name="connsiteY416" fmla="*/ 658469 h 1944000"/>
                  <a:gd name="connsiteX417" fmla="*/ 1250287 w 1944000"/>
                  <a:gd name="connsiteY417" fmla="*/ 668947 h 1944000"/>
                  <a:gd name="connsiteX418" fmla="*/ 1253465 w 1944000"/>
                  <a:gd name="connsiteY418" fmla="*/ 680059 h 1944000"/>
                  <a:gd name="connsiteX419" fmla="*/ 1256326 w 1944000"/>
                  <a:gd name="connsiteY419" fmla="*/ 691172 h 1944000"/>
                  <a:gd name="connsiteX420" fmla="*/ 1258233 w 1944000"/>
                  <a:gd name="connsiteY420" fmla="*/ 702919 h 1944000"/>
                  <a:gd name="connsiteX421" fmla="*/ 1482324 w 1944000"/>
                  <a:gd name="connsiteY421" fmla="*/ 675297 h 1944000"/>
                  <a:gd name="connsiteX422" fmla="*/ 1479464 w 1944000"/>
                  <a:gd name="connsiteY422" fmla="*/ 660692 h 1944000"/>
                  <a:gd name="connsiteX423" fmla="*/ 1475967 w 1944000"/>
                  <a:gd name="connsiteY423" fmla="*/ 646087 h 1944000"/>
                  <a:gd name="connsiteX424" fmla="*/ 1472789 w 1944000"/>
                  <a:gd name="connsiteY424" fmla="*/ 632434 h 1944000"/>
                  <a:gd name="connsiteX425" fmla="*/ 1469292 w 1944000"/>
                  <a:gd name="connsiteY425" fmla="*/ 618782 h 1944000"/>
                  <a:gd name="connsiteX426" fmla="*/ 1465160 w 1944000"/>
                  <a:gd name="connsiteY426" fmla="*/ 605764 h 1944000"/>
                  <a:gd name="connsiteX427" fmla="*/ 1461028 w 1944000"/>
                  <a:gd name="connsiteY427" fmla="*/ 592747 h 1944000"/>
                  <a:gd name="connsiteX428" fmla="*/ 1456260 w 1944000"/>
                  <a:gd name="connsiteY428" fmla="*/ 580364 h 1944000"/>
                  <a:gd name="connsiteX429" fmla="*/ 1451810 w 1944000"/>
                  <a:gd name="connsiteY429" fmla="*/ 568299 h 1944000"/>
                  <a:gd name="connsiteX430" fmla="*/ 1446406 w 1944000"/>
                  <a:gd name="connsiteY430" fmla="*/ 556552 h 1944000"/>
                  <a:gd name="connsiteX431" fmla="*/ 1441321 w 1944000"/>
                  <a:gd name="connsiteY431" fmla="*/ 545439 h 1944000"/>
                  <a:gd name="connsiteX432" fmla="*/ 1435599 w 1944000"/>
                  <a:gd name="connsiteY432" fmla="*/ 534644 h 1944000"/>
                  <a:gd name="connsiteX433" fmla="*/ 1429560 w 1944000"/>
                  <a:gd name="connsiteY433" fmla="*/ 523532 h 1944000"/>
                  <a:gd name="connsiteX434" fmla="*/ 1423838 w 1944000"/>
                  <a:gd name="connsiteY434" fmla="*/ 513689 h 1944000"/>
                  <a:gd name="connsiteX435" fmla="*/ 1417163 w 1944000"/>
                  <a:gd name="connsiteY435" fmla="*/ 503847 h 1944000"/>
                  <a:gd name="connsiteX436" fmla="*/ 1410488 w 1944000"/>
                  <a:gd name="connsiteY436" fmla="*/ 494322 h 1944000"/>
                  <a:gd name="connsiteX437" fmla="*/ 1403177 w 1944000"/>
                  <a:gd name="connsiteY437" fmla="*/ 485432 h 1944000"/>
                  <a:gd name="connsiteX438" fmla="*/ 1395867 w 1944000"/>
                  <a:gd name="connsiteY438" fmla="*/ 476542 h 1944000"/>
                  <a:gd name="connsiteX439" fmla="*/ 1388238 w 1944000"/>
                  <a:gd name="connsiteY439" fmla="*/ 467969 h 1944000"/>
                  <a:gd name="connsiteX440" fmla="*/ 1379974 w 1944000"/>
                  <a:gd name="connsiteY440" fmla="*/ 459714 h 1944000"/>
                  <a:gd name="connsiteX441" fmla="*/ 1371074 w 1944000"/>
                  <a:gd name="connsiteY441" fmla="*/ 451459 h 1944000"/>
                  <a:gd name="connsiteX442" fmla="*/ 1361538 w 1944000"/>
                  <a:gd name="connsiteY442" fmla="*/ 443522 h 1944000"/>
                  <a:gd name="connsiteX443" fmla="*/ 1351366 w 1944000"/>
                  <a:gd name="connsiteY443" fmla="*/ 435902 h 1944000"/>
                  <a:gd name="connsiteX444" fmla="*/ 1341195 w 1944000"/>
                  <a:gd name="connsiteY444" fmla="*/ 428599 h 1944000"/>
                  <a:gd name="connsiteX445" fmla="*/ 1330388 w 1944000"/>
                  <a:gd name="connsiteY445" fmla="*/ 421614 h 1944000"/>
                  <a:gd name="connsiteX446" fmla="*/ 1319262 w 1944000"/>
                  <a:gd name="connsiteY446" fmla="*/ 414629 h 1944000"/>
                  <a:gd name="connsiteX447" fmla="*/ 1307184 w 1944000"/>
                  <a:gd name="connsiteY447" fmla="*/ 407962 h 1944000"/>
                  <a:gd name="connsiteX448" fmla="*/ 1294787 w 1944000"/>
                  <a:gd name="connsiteY448" fmla="*/ 401294 h 1944000"/>
                  <a:gd name="connsiteX449" fmla="*/ 1282073 w 1944000"/>
                  <a:gd name="connsiteY449" fmla="*/ 395262 h 1944000"/>
                  <a:gd name="connsiteX450" fmla="*/ 1268723 w 1944000"/>
                  <a:gd name="connsiteY450" fmla="*/ 389229 h 1944000"/>
                  <a:gd name="connsiteX451" fmla="*/ 1254737 w 1944000"/>
                  <a:gd name="connsiteY451" fmla="*/ 383197 h 1944000"/>
                  <a:gd name="connsiteX452" fmla="*/ 1240751 w 1944000"/>
                  <a:gd name="connsiteY452" fmla="*/ 378117 h 1944000"/>
                  <a:gd name="connsiteX453" fmla="*/ 1225812 w 1944000"/>
                  <a:gd name="connsiteY453" fmla="*/ 372402 h 1944000"/>
                  <a:gd name="connsiteX454" fmla="*/ 1207058 w 1944000"/>
                  <a:gd name="connsiteY454" fmla="*/ 366369 h 1944000"/>
                  <a:gd name="connsiteX455" fmla="*/ 1187986 w 1944000"/>
                  <a:gd name="connsiteY455" fmla="*/ 360972 h 1944000"/>
                  <a:gd name="connsiteX456" fmla="*/ 1168279 w 1944000"/>
                  <a:gd name="connsiteY456" fmla="*/ 355574 h 1944000"/>
                  <a:gd name="connsiteX457" fmla="*/ 1147936 w 1944000"/>
                  <a:gd name="connsiteY457" fmla="*/ 351129 h 1944000"/>
                  <a:gd name="connsiteX458" fmla="*/ 1127593 w 1944000"/>
                  <a:gd name="connsiteY458" fmla="*/ 346684 h 1944000"/>
                  <a:gd name="connsiteX459" fmla="*/ 1106614 w 1944000"/>
                  <a:gd name="connsiteY459" fmla="*/ 343192 h 1944000"/>
                  <a:gd name="connsiteX460" fmla="*/ 1085000 w 1944000"/>
                  <a:gd name="connsiteY460" fmla="*/ 339699 h 1944000"/>
                  <a:gd name="connsiteX461" fmla="*/ 1063385 w 1944000"/>
                  <a:gd name="connsiteY461" fmla="*/ 337159 h 1944000"/>
                  <a:gd name="connsiteX462" fmla="*/ 1063385 w 1944000"/>
                  <a:gd name="connsiteY462" fmla="*/ 217144 h 1944000"/>
                  <a:gd name="connsiteX463" fmla="*/ 972000 w 1944000"/>
                  <a:gd name="connsiteY463" fmla="*/ 0 h 1944000"/>
                  <a:gd name="connsiteX464" fmla="*/ 1944000 w 1944000"/>
                  <a:gd name="connsiteY464" fmla="*/ 972000 h 1944000"/>
                  <a:gd name="connsiteX465" fmla="*/ 972000 w 1944000"/>
                  <a:gd name="connsiteY465" fmla="*/ 1944000 h 1944000"/>
                  <a:gd name="connsiteX466" fmla="*/ 0 w 1944000"/>
                  <a:gd name="connsiteY466" fmla="*/ 972000 h 1944000"/>
                  <a:gd name="connsiteX467" fmla="*/ 972000 w 1944000"/>
                  <a:gd name="connsiteY46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Lst>
                <a:rect l="l" t="t" r="r" b="b"/>
                <a:pathLst>
                  <a:path w="1944000" h="1944000">
                    <a:moveTo>
                      <a:pt x="1063385" y="1082014"/>
                    </a:moveTo>
                    <a:lnTo>
                      <a:pt x="1093900" y="1089952"/>
                    </a:lnTo>
                    <a:lnTo>
                      <a:pt x="1121871" y="1097572"/>
                    </a:lnTo>
                    <a:lnTo>
                      <a:pt x="1146982" y="1104557"/>
                    </a:lnTo>
                    <a:lnTo>
                      <a:pt x="1169550" y="1111542"/>
                    </a:lnTo>
                    <a:lnTo>
                      <a:pt x="1188940" y="1118209"/>
                    </a:lnTo>
                    <a:lnTo>
                      <a:pt x="1205469" y="1124559"/>
                    </a:lnTo>
                    <a:lnTo>
                      <a:pt x="1212779" y="1127734"/>
                    </a:lnTo>
                    <a:lnTo>
                      <a:pt x="1219137" y="1130592"/>
                    </a:lnTo>
                    <a:lnTo>
                      <a:pt x="1225176" y="1133449"/>
                    </a:lnTo>
                    <a:lnTo>
                      <a:pt x="1230262" y="1136307"/>
                    </a:lnTo>
                    <a:lnTo>
                      <a:pt x="1238526" y="1141704"/>
                    </a:lnTo>
                    <a:lnTo>
                      <a:pt x="1245837" y="1146784"/>
                    </a:lnTo>
                    <a:lnTo>
                      <a:pt x="1253148" y="1152499"/>
                    </a:lnTo>
                    <a:lnTo>
                      <a:pt x="1259823" y="1158532"/>
                    </a:lnTo>
                    <a:lnTo>
                      <a:pt x="1265862" y="1164564"/>
                    </a:lnTo>
                    <a:lnTo>
                      <a:pt x="1271266" y="1170914"/>
                    </a:lnTo>
                    <a:lnTo>
                      <a:pt x="1276351" y="1177582"/>
                    </a:lnTo>
                    <a:lnTo>
                      <a:pt x="1280801" y="1184567"/>
                    </a:lnTo>
                    <a:lnTo>
                      <a:pt x="1284934" y="1191234"/>
                    </a:lnTo>
                    <a:lnTo>
                      <a:pt x="1288112" y="1198537"/>
                    </a:lnTo>
                    <a:lnTo>
                      <a:pt x="1291291" y="1206157"/>
                    </a:lnTo>
                    <a:lnTo>
                      <a:pt x="1293516" y="1214094"/>
                    </a:lnTo>
                    <a:lnTo>
                      <a:pt x="1295423" y="1222032"/>
                    </a:lnTo>
                    <a:lnTo>
                      <a:pt x="1296694" y="1230287"/>
                    </a:lnTo>
                    <a:lnTo>
                      <a:pt x="1297330" y="1238859"/>
                    </a:lnTo>
                    <a:lnTo>
                      <a:pt x="1297648" y="1247432"/>
                    </a:lnTo>
                    <a:lnTo>
                      <a:pt x="1297330" y="1257275"/>
                    </a:lnTo>
                    <a:lnTo>
                      <a:pt x="1296377" y="1266800"/>
                    </a:lnTo>
                    <a:lnTo>
                      <a:pt x="1295105" y="1276007"/>
                    </a:lnTo>
                    <a:lnTo>
                      <a:pt x="1292880" y="1285215"/>
                    </a:lnTo>
                    <a:lnTo>
                      <a:pt x="1290019" y="1294422"/>
                    </a:lnTo>
                    <a:lnTo>
                      <a:pt x="1286841" y="1303312"/>
                    </a:lnTo>
                    <a:lnTo>
                      <a:pt x="1283344" y="1312202"/>
                    </a:lnTo>
                    <a:lnTo>
                      <a:pt x="1278576" y="1320775"/>
                    </a:lnTo>
                    <a:lnTo>
                      <a:pt x="1273808" y="1329347"/>
                    </a:lnTo>
                    <a:lnTo>
                      <a:pt x="1267769" y="1337602"/>
                    </a:lnTo>
                    <a:lnTo>
                      <a:pt x="1261412" y="1345857"/>
                    </a:lnTo>
                    <a:lnTo>
                      <a:pt x="1254737" y="1353795"/>
                    </a:lnTo>
                    <a:lnTo>
                      <a:pt x="1247426" y="1361732"/>
                    </a:lnTo>
                    <a:lnTo>
                      <a:pt x="1239162" y="1369670"/>
                    </a:lnTo>
                    <a:lnTo>
                      <a:pt x="1230580" y="1376655"/>
                    </a:lnTo>
                    <a:lnTo>
                      <a:pt x="1221362" y="1384275"/>
                    </a:lnTo>
                    <a:lnTo>
                      <a:pt x="1214051" y="1389672"/>
                    </a:lnTo>
                    <a:lnTo>
                      <a:pt x="1206422" y="1394435"/>
                    </a:lnTo>
                    <a:lnTo>
                      <a:pt x="1198476" y="1399515"/>
                    </a:lnTo>
                    <a:lnTo>
                      <a:pt x="1190211" y="1403960"/>
                    </a:lnTo>
                    <a:lnTo>
                      <a:pt x="1181311" y="1408087"/>
                    </a:lnTo>
                    <a:lnTo>
                      <a:pt x="1172411" y="1411897"/>
                    </a:lnTo>
                    <a:lnTo>
                      <a:pt x="1163193" y="1416025"/>
                    </a:lnTo>
                    <a:lnTo>
                      <a:pt x="1153340" y="1419517"/>
                    </a:lnTo>
                    <a:lnTo>
                      <a:pt x="1143486" y="1422692"/>
                    </a:lnTo>
                    <a:lnTo>
                      <a:pt x="1132997" y="1425867"/>
                    </a:lnTo>
                    <a:lnTo>
                      <a:pt x="1122189" y="1428407"/>
                    </a:lnTo>
                    <a:lnTo>
                      <a:pt x="1111064" y="1431265"/>
                    </a:lnTo>
                    <a:lnTo>
                      <a:pt x="1099621" y="1433487"/>
                    </a:lnTo>
                    <a:lnTo>
                      <a:pt x="1087860" y="1435392"/>
                    </a:lnTo>
                    <a:lnTo>
                      <a:pt x="1075782" y="1436980"/>
                    </a:lnTo>
                    <a:lnTo>
                      <a:pt x="1063385" y="1438567"/>
                    </a:lnTo>
                    <a:close/>
                    <a:moveTo>
                      <a:pt x="880616" y="505752"/>
                    </a:moveTo>
                    <a:lnTo>
                      <a:pt x="880616" y="814362"/>
                    </a:lnTo>
                    <a:lnTo>
                      <a:pt x="847241" y="805789"/>
                    </a:lnTo>
                    <a:lnTo>
                      <a:pt x="820223" y="798804"/>
                    </a:lnTo>
                    <a:lnTo>
                      <a:pt x="799879" y="793089"/>
                    </a:lnTo>
                    <a:lnTo>
                      <a:pt x="785894" y="788327"/>
                    </a:lnTo>
                    <a:lnTo>
                      <a:pt x="771590" y="782929"/>
                    </a:lnTo>
                    <a:lnTo>
                      <a:pt x="757922" y="776897"/>
                    </a:lnTo>
                    <a:lnTo>
                      <a:pt x="745843" y="770229"/>
                    </a:lnTo>
                    <a:lnTo>
                      <a:pt x="739804" y="767054"/>
                    </a:lnTo>
                    <a:lnTo>
                      <a:pt x="734400" y="763879"/>
                    </a:lnTo>
                    <a:lnTo>
                      <a:pt x="728679" y="760069"/>
                    </a:lnTo>
                    <a:lnTo>
                      <a:pt x="723593" y="756577"/>
                    </a:lnTo>
                    <a:lnTo>
                      <a:pt x="718825" y="752767"/>
                    </a:lnTo>
                    <a:lnTo>
                      <a:pt x="714057" y="749274"/>
                    </a:lnTo>
                    <a:lnTo>
                      <a:pt x="709925" y="745464"/>
                    </a:lnTo>
                    <a:lnTo>
                      <a:pt x="705475" y="741337"/>
                    </a:lnTo>
                    <a:lnTo>
                      <a:pt x="701979" y="737209"/>
                    </a:lnTo>
                    <a:lnTo>
                      <a:pt x="698164" y="733082"/>
                    </a:lnTo>
                    <a:lnTo>
                      <a:pt x="694668" y="728954"/>
                    </a:lnTo>
                    <a:lnTo>
                      <a:pt x="691807" y="724827"/>
                    </a:lnTo>
                    <a:lnTo>
                      <a:pt x="688629" y="720699"/>
                    </a:lnTo>
                    <a:lnTo>
                      <a:pt x="686086" y="716254"/>
                    </a:lnTo>
                    <a:lnTo>
                      <a:pt x="683543" y="712127"/>
                    </a:lnTo>
                    <a:lnTo>
                      <a:pt x="681000" y="707682"/>
                    </a:lnTo>
                    <a:lnTo>
                      <a:pt x="679093" y="703237"/>
                    </a:lnTo>
                    <a:lnTo>
                      <a:pt x="677186" y="698474"/>
                    </a:lnTo>
                    <a:lnTo>
                      <a:pt x="675596" y="694347"/>
                    </a:lnTo>
                    <a:lnTo>
                      <a:pt x="674325" y="689584"/>
                    </a:lnTo>
                    <a:lnTo>
                      <a:pt x="673053" y="684822"/>
                    </a:lnTo>
                    <a:lnTo>
                      <a:pt x="671782" y="680059"/>
                    </a:lnTo>
                    <a:lnTo>
                      <a:pt x="671146" y="675297"/>
                    </a:lnTo>
                    <a:lnTo>
                      <a:pt x="670511" y="670217"/>
                    </a:lnTo>
                    <a:lnTo>
                      <a:pt x="670193" y="665137"/>
                    </a:lnTo>
                    <a:lnTo>
                      <a:pt x="670193" y="660374"/>
                    </a:lnTo>
                    <a:lnTo>
                      <a:pt x="670511" y="652437"/>
                    </a:lnTo>
                    <a:lnTo>
                      <a:pt x="671146" y="644499"/>
                    </a:lnTo>
                    <a:lnTo>
                      <a:pt x="672736" y="636879"/>
                    </a:lnTo>
                    <a:lnTo>
                      <a:pt x="674643" y="629259"/>
                    </a:lnTo>
                    <a:lnTo>
                      <a:pt x="676868" y="622274"/>
                    </a:lnTo>
                    <a:lnTo>
                      <a:pt x="679728" y="614972"/>
                    </a:lnTo>
                    <a:lnTo>
                      <a:pt x="683225" y="607669"/>
                    </a:lnTo>
                    <a:lnTo>
                      <a:pt x="687039" y="600684"/>
                    </a:lnTo>
                    <a:lnTo>
                      <a:pt x="691807" y="593699"/>
                    </a:lnTo>
                    <a:lnTo>
                      <a:pt x="696575" y="587349"/>
                    </a:lnTo>
                    <a:lnTo>
                      <a:pt x="702297" y="580682"/>
                    </a:lnTo>
                    <a:lnTo>
                      <a:pt x="708336" y="574014"/>
                    </a:lnTo>
                    <a:lnTo>
                      <a:pt x="714693" y="567664"/>
                    </a:lnTo>
                    <a:lnTo>
                      <a:pt x="722004" y="561632"/>
                    </a:lnTo>
                    <a:lnTo>
                      <a:pt x="729632" y="555282"/>
                    </a:lnTo>
                    <a:lnTo>
                      <a:pt x="737897" y="549249"/>
                    </a:lnTo>
                    <a:lnTo>
                      <a:pt x="743936" y="545122"/>
                    </a:lnTo>
                    <a:lnTo>
                      <a:pt x="750293" y="540994"/>
                    </a:lnTo>
                    <a:lnTo>
                      <a:pt x="757286" y="537502"/>
                    </a:lnTo>
                    <a:lnTo>
                      <a:pt x="764597" y="533692"/>
                    </a:lnTo>
                    <a:lnTo>
                      <a:pt x="772544" y="530517"/>
                    </a:lnTo>
                    <a:lnTo>
                      <a:pt x="780490" y="527342"/>
                    </a:lnTo>
                    <a:lnTo>
                      <a:pt x="789072" y="524167"/>
                    </a:lnTo>
                    <a:lnTo>
                      <a:pt x="797654" y="521627"/>
                    </a:lnTo>
                    <a:lnTo>
                      <a:pt x="806872" y="519087"/>
                    </a:lnTo>
                    <a:lnTo>
                      <a:pt x="816408" y="516229"/>
                    </a:lnTo>
                    <a:lnTo>
                      <a:pt x="825944" y="514324"/>
                    </a:lnTo>
                    <a:lnTo>
                      <a:pt x="836116" y="512102"/>
                    </a:lnTo>
                    <a:lnTo>
                      <a:pt x="846923" y="510514"/>
                    </a:lnTo>
                    <a:lnTo>
                      <a:pt x="858048" y="508927"/>
                    </a:lnTo>
                    <a:lnTo>
                      <a:pt x="869173" y="507022"/>
                    </a:lnTo>
                    <a:close/>
                    <a:moveTo>
                      <a:pt x="880616" y="217144"/>
                    </a:moveTo>
                    <a:lnTo>
                      <a:pt x="880616" y="333984"/>
                    </a:lnTo>
                    <a:lnTo>
                      <a:pt x="863451" y="335254"/>
                    </a:lnTo>
                    <a:lnTo>
                      <a:pt x="846287" y="337159"/>
                    </a:lnTo>
                    <a:lnTo>
                      <a:pt x="829440" y="339382"/>
                    </a:lnTo>
                    <a:lnTo>
                      <a:pt x="812912" y="341922"/>
                    </a:lnTo>
                    <a:lnTo>
                      <a:pt x="796701" y="344779"/>
                    </a:lnTo>
                    <a:lnTo>
                      <a:pt x="780490" y="347954"/>
                    </a:lnTo>
                    <a:lnTo>
                      <a:pt x="764279" y="351764"/>
                    </a:lnTo>
                    <a:lnTo>
                      <a:pt x="748386" y="355892"/>
                    </a:lnTo>
                    <a:lnTo>
                      <a:pt x="726136" y="362242"/>
                    </a:lnTo>
                    <a:lnTo>
                      <a:pt x="704839" y="368909"/>
                    </a:lnTo>
                    <a:lnTo>
                      <a:pt x="684814" y="375894"/>
                    </a:lnTo>
                    <a:lnTo>
                      <a:pt x="666061" y="383197"/>
                    </a:lnTo>
                    <a:lnTo>
                      <a:pt x="657160" y="387324"/>
                    </a:lnTo>
                    <a:lnTo>
                      <a:pt x="648260" y="391134"/>
                    </a:lnTo>
                    <a:lnTo>
                      <a:pt x="639996" y="395262"/>
                    </a:lnTo>
                    <a:lnTo>
                      <a:pt x="632050" y="399072"/>
                    </a:lnTo>
                    <a:lnTo>
                      <a:pt x="624103" y="403517"/>
                    </a:lnTo>
                    <a:lnTo>
                      <a:pt x="616792" y="407644"/>
                    </a:lnTo>
                    <a:lnTo>
                      <a:pt x="609481" y="412089"/>
                    </a:lnTo>
                    <a:lnTo>
                      <a:pt x="602806" y="416534"/>
                    </a:lnTo>
                    <a:lnTo>
                      <a:pt x="593906" y="422567"/>
                    </a:lnTo>
                    <a:lnTo>
                      <a:pt x="585642" y="428282"/>
                    </a:lnTo>
                    <a:lnTo>
                      <a:pt x="577060" y="434632"/>
                    </a:lnTo>
                    <a:lnTo>
                      <a:pt x="569113" y="440982"/>
                    </a:lnTo>
                    <a:lnTo>
                      <a:pt x="561167" y="447967"/>
                    </a:lnTo>
                    <a:lnTo>
                      <a:pt x="553538" y="454317"/>
                    </a:lnTo>
                    <a:lnTo>
                      <a:pt x="545910" y="461302"/>
                    </a:lnTo>
                    <a:lnTo>
                      <a:pt x="538917" y="468604"/>
                    </a:lnTo>
                    <a:lnTo>
                      <a:pt x="532241" y="475907"/>
                    </a:lnTo>
                    <a:lnTo>
                      <a:pt x="525249" y="483527"/>
                    </a:lnTo>
                    <a:lnTo>
                      <a:pt x="518891" y="491464"/>
                    </a:lnTo>
                    <a:lnTo>
                      <a:pt x="512534" y="499402"/>
                    </a:lnTo>
                    <a:lnTo>
                      <a:pt x="506813" y="507022"/>
                    </a:lnTo>
                    <a:lnTo>
                      <a:pt x="501091" y="515277"/>
                    </a:lnTo>
                    <a:lnTo>
                      <a:pt x="495370" y="523849"/>
                    </a:lnTo>
                    <a:lnTo>
                      <a:pt x="490284" y="532422"/>
                    </a:lnTo>
                    <a:lnTo>
                      <a:pt x="485198" y="541312"/>
                    </a:lnTo>
                    <a:lnTo>
                      <a:pt x="480430" y="550202"/>
                    </a:lnTo>
                    <a:lnTo>
                      <a:pt x="475980" y="559092"/>
                    </a:lnTo>
                    <a:lnTo>
                      <a:pt x="472166" y="568299"/>
                    </a:lnTo>
                    <a:lnTo>
                      <a:pt x="468352" y="577507"/>
                    </a:lnTo>
                    <a:lnTo>
                      <a:pt x="464855" y="586714"/>
                    </a:lnTo>
                    <a:lnTo>
                      <a:pt x="461994" y="596239"/>
                    </a:lnTo>
                    <a:lnTo>
                      <a:pt x="459134" y="605764"/>
                    </a:lnTo>
                    <a:lnTo>
                      <a:pt x="456591" y="615289"/>
                    </a:lnTo>
                    <a:lnTo>
                      <a:pt x="454684" y="624814"/>
                    </a:lnTo>
                    <a:lnTo>
                      <a:pt x="453094" y="634657"/>
                    </a:lnTo>
                    <a:lnTo>
                      <a:pt x="451187" y="644182"/>
                    </a:lnTo>
                    <a:lnTo>
                      <a:pt x="450234" y="654024"/>
                    </a:lnTo>
                    <a:lnTo>
                      <a:pt x="449280" y="664184"/>
                    </a:lnTo>
                    <a:lnTo>
                      <a:pt x="448962" y="674344"/>
                    </a:lnTo>
                    <a:lnTo>
                      <a:pt x="448644" y="684822"/>
                    </a:lnTo>
                    <a:lnTo>
                      <a:pt x="448962" y="695934"/>
                    </a:lnTo>
                    <a:lnTo>
                      <a:pt x="449598" y="706729"/>
                    </a:lnTo>
                    <a:lnTo>
                      <a:pt x="450552" y="717842"/>
                    </a:lnTo>
                    <a:lnTo>
                      <a:pt x="452141" y="728637"/>
                    </a:lnTo>
                    <a:lnTo>
                      <a:pt x="453730" y="739432"/>
                    </a:lnTo>
                    <a:lnTo>
                      <a:pt x="455955" y="749909"/>
                    </a:lnTo>
                    <a:lnTo>
                      <a:pt x="458180" y="760387"/>
                    </a:lnTo>
                    <a:lnTo>
                      <a:pt x="461359" y="770547"/>
                    </a:lnTo>
                    <a:lnTo>
                      <a:pt x="464537" y="781024"/>
                    </a:lnTo>
                    <a:lnTo>
                      <a:pt x="468352" y="791184"/>
                    </a:lnTo>
                    <a:lnTo>
                      <a:pt x="472484" y="801027"/>
                    </a:lnTo>
                    <a:lnTo>
                      <a:pt x="476934" y="810869"/>
                    </a:lnTo>
                    <a:lnTo>
                      <a:pt x="482020" y="820712"/>
                    </a:lnTo>
                    <a:lnTo>
                      <a:pt x="487423" y="830237"/>
                    </a:lnTo>
                    <a:lnTo>
                      <a:pt x="492827" y="839762"/>
                    </a:lnTo>
                    <a:lnTo>
                      <a:pt x="498866" y="848969"/>
                    </a:lnTo>
                    <a:lnTo>
                      <a:pt x="505541" y="858177"/>
                    </a:lnTo>
                    <a:lnTo>
                      <a:pt x="512216" y="867067"/>
                    </a:lnTo>
                    <a:lnTo>
                      <a:pt x="519527" y="875957"/>
                    </a:lnTo>
                    <a:lnTo>
                      <a:pt x="527156" y="884212"/>
                    </a:lnTo>
                    <a:lnTo>
                      <a:pt x="535102" y="892467"/>
                    </a:lnTo>
                    <a:lnTo>
                      <a:pt x="543367" y="900404"/>
                    </a:lnTo>
                    <a:lnTo>
                      <a:pt x="551949" y="908024"/>
                    </a:lnTo>
                    <a:lnTo>
                      <a:pt x="561167" y="915644"/>
                    </a:lnTo>
                    <a:lnTo>
                      <a:pt x="570385" y="922947"/>
                    </a:lnTo>
                    <a:lnTo>
                      <a:pt x="580238" y="929932"/>
                    </a:lnTo>
                    <a:lnTo>
                      <a:pt x="590410" y="936282"/>
                    </a:lnTo>
                    <a:lnTo>
                      <a:pt x="600899" y="942632"/>
                    </a:lnTo>
                    <a:lnTo>
                      <a:pt x="611706" y="948982"/>
                    </a:lnTo>
                    <a:lnTo>
                      <a:pt x="623149" y="954697"/>
                    </a:lnTo>
                    <a:lnTo>
                      <a:pt x="634592" y="960412"/>
                    </a:lnTo>
                    <a:lnTo>
                      <a:pt x="646671" y="966127"/>
                    </a:lnTo>
                    <a:lnTo>
                      <a:pt x="666378" y="974064"/>
                    </a:lnTo>
                    <a:lnTo>
                      <a:pt x="688629" y="982637"/>
                    </a:lnTo>
                    <a:lnTo>
                      <a:pt x="713739" y="991209"/>
                    </a:lnTo>
                    <a:lnTo>
                      <a:pt x="741711" y="1000099"/>
                    </a:lnTo>
                    <a:lnTo>
                      <a:pt x="772544" y="1009307"/>
                    </a:lnTo>
                    <a:lnTo>
                      <a:pt x="805919" y="1018514"/>
                    </a:lnTo>
                    <a:lnTo>
                      <a:pt x="841837" y="1028357"/>
                    </a:lnTo>
                    <a:lnTo>
                      <a:pt x="880616" y="1038199"/>
                    </a:lnTo>
                    <a:lnTo>
                      <a:pt x="880616" y="1433487"/>
                    </a:lnTo>
                    <a:lnTo>
                      <a:pt x="870444" y="1431582"/>
                    </a:lnTo>
                    <a:lnTo>
                      <a:pt x="860591" y="1429042"/>
                    </a:lnTo>
                    <a:lnTo>
                      <a:pt x="850737" y="1426820"/>
                    </a:lnTo>
                    <a:lnTo>
                      <a:pt x="841519" y="1424280"/>
                    </a:lnTo>
                    <a:lnTo>
                      <a:pt x="831983" y="1421422"/>
                    </a:lnTo>
                    <a:lnTo>
                      <a:pt x="823083" y="1418247"/>
                    </a:lnTo>
                    <a:lnTo>
                      <a:pt x="814183" y="1415072"/>
                    </a:lnTo>
                    <a:lnTo>
                      <a:pt x="805283" y="1411580"/>
                    </a:lnTo>
                    <a:lnTo>
                      <a:pt x="796701" y="1408087"/>
                    </a:lnTo>
                    <a:lnTo>
                      <a:pt x="788437" y="1404277"/>
                    </a:lnTo>
                    <a:lnTo>
                      <a:pt x="780490" y="1400150"/>
                    </a:lnTo>
                    <a:lnTo>
                      <a:pt x="772544" y="1396022"/>
                    </a:lnTo>
                    <a:lnTo>
                      <a:pt x="764915" y="1391260"/>
                    </a:lnTo>
                    <a:lnTo>
                      <a:pt x="757604" y="1386815"/>
                    </a:lnTo>
                    <a:lnTo>
                      <a:pt x="750293" y="1381735"/>
                    </a:lnTo>
                    <a:lnTo>
                      <a:pt x="743618" y="1376655"/>
                    </a:lnTo>
                    <a:lnTo>
                      <a:pt x="732811" y="1368082"/>
                    </a:lnTo>
                    <a:lnTo>
                      <a:pt x="722640" y="1359192"/>
                    </a:lnTo>
                    <a:lnTo>
                      <a:pt x="713104" y="1349985"/>
                    </a:lnTo>
                    <a:lnTo>
                      <a:pt x="704204" y="1340142"/>
                    </a:lnTo>
                    <a:lnTo>
                      <a:pt x="695621" y="1329982"/>
                    </a:lnTo>
                    <a:lnTo>
                      <a:pt x="687675" y="1319187"/>
                    </a:lnTo>
                    <a:lnTo>
                      <a:pt x="680046" y="1308075"/>
                    </a:lnTo>
                    <a:lnTo>
                      <a:pt x="673371" y="1296327"/>
                    </a:lnTo>
                    <a:lnTo>
                      <a:pt x="667014" y="1284262"/>
                    </a:lnTo>
                    <a:lnTo>
                      <a:pt x="660975" y="1271562"/>
                    </a:lnTo>
                    <a:lnTo>
                      <a:pt x="655889" y="1258862"/>
                    </a:lnTo>
                    <a:lnTo>
                      <a:pt x="651121" y="1245209"/>
                    </a:lnTo>
                    <a:lnTo>
                      <a:pt x="646989" y="1231557"/>
                    </a:lnTo>
                    <a:lnTo>
                      <a:pt x="642857" y="1217269"/>
                    </a:lnTo>
                    <a:lnTo>
                      <a:pt x="639996" y="1202664"/>
                    </a:lnTo>
                    <a:lnTo>
                      <a:pt x="637453" y="1187424"/>
                    </a:lnTo>
                    <a:lnTo>
                      <a:pt x="410819" y="1219492"/>
                    </a:lnTo>
                    <a:lnTo>
                      <a:pt x="413044" y="1231557"/>
                    </a:lnTo>
                    <a:lnTo>
                      <a:pt x="415587" y="1243304"/>
                    </a:lnTo>
                    <a:lnTo>
                      <a:pt x="418766" y="1255370"/>
                    </a:lnTo>
                    <a:lnTo>
                      <a:pt x="421626" y="1266800"/>
                    </a:lnTo>
                    <a:lnTo>
                      <a:pt x="424805" y="1278230"/>
                    </a:lnTo>
                    <a:lnTo>
                      <a:pt x="428619" y="1289660"/>
                    </a:lnTo>
                    <a:lnTo>
                      <a:pt x="432116" y="1300455"/>
                    </a:lnTo>
                    <a:lnTo>
                      <a:pt x="435930" y="1311250"/>
                    </a:lnTo>
                    <a:lnTo>
                      <a:pt x="440062" y="1321727"/>
                    </a:lnTo>
                    <a:lnTo>
                      <a:pt x="444512" y="1332205"/>
                    </a:lnTo>
                    <a:lnTo>
                      <a:pt x="448644" y="1342682"/>
                    </a:lnTo>
                    <a:lnTo>
                      <a:pt x="453412" y="1352525"/>
                    </a:lnTo>
                    <a:lnTo>
                      <a:pt x="458180" y="1362367"/>
                    </a:lnTo>
                    <a:lnTo>
                      <a:pt x="463266" y="1372210"/>
                    </a:lnTo>
                    <a:lnTo>
                      <a:pt x="468352" y="1381735"/>
                    </a:lnTo>
                    <a:lnTo>
                      <a:pt x="473755" y="1390942"/>
                    </a:lnTo>
                    <a:lnTo>
                      <a:pt x="479477" y="1399832"/>
                    </a:lnTo>
                    <a:lnTo>
                      <a:pt x="485198" y="1409040"/>
                    </a:lnTo>
                    <a:lnTo>
                      <a:pt x="491238" y="1417612"/>
                    </a:lnTo>
                    <a:lnTo>
                      <a:pt x="497595" y="1426185"/>
                    </a:lnTo>
                    <a:lnTo>
                      <a:pt x="503634" y="1434757"/>
                    </a:lnTo>
                    <a:lnTo>
                      <a:pt x="510309" y="1442695"/>
                    </a:lnTo>
                    <a:lnTo>
                      <a:pt x="517302" y="1450950"/>
                    </a:lnTo>
                    <a:lnTo>
                      <a:pt x="524295" y="1458570"/>
                    </a:lnTo>
                    <a:lnTo>
                      <a:pt x="531288" y="1466190"/>
                    </a:lnTo>
                    <a:lnTo>
                      <a:pt x="538599" y="1473492"/>
                    </a:lnTo>
                    <a:lnTo>
                      <a:pt x="546227" y="1480795"/>
                    </a:lnTo>
                    <a:lnTo>
                      <a:pt x="553856" y="1487780"/>
                    </a:lnTo>
                    <a:lnTo>
                      <a:pt x="561802" y="1494765"/>
                    </a:lnTo>
                    <a:lnTo>
                      <a:pt x="570067" y="1501750"/>
                    </a:lnTo>
                    <a:lnTo>
                      <a:pt x="578331" y="1507782"/>
                    </a:lnTo>
                    <a:lnTo>
                      <a:pt x="586913" y="1514132"/>
                    </a:lnTo>
                    <a:lnTo>
                      <a:pt x="600581" y="1523657"/>
                    </a:lnTo>
                    <a:lnTo>
                      <a:pt x="615203" y="1532865"/>
                    </a:lnTo>
                    <a:lnTo>
                      <a:pt x="630142" y="1541437"/>
                    </a:lnTo>
                    <a:lnTo>
                      <a:pt x="645717" y="1549375"/>
                    </a:lnTo>
                    <a:lnTo>
                      <a:pt x="661928" y="1556995"/>
                    </a:lnTo>
                    <a:lnTo>
                      <a:pt x="678775" y="1563980"/>
                    </a:lnTo>
                    <a:lnTo>
                      <a:pt x="696257" y="1570647"/>
                    </a:lnTo>
                    <a:lnTo>
                      <a:pt x="714375" y="1576680"/>
                    </a:lnTo>
                    <a:lnTo>
                      <a:pt x="733129" y="1582395"/>
                    </a:lnTo>
                    <a:lnTo>
                      <a:pt x="752518" y="1587475"/>
                    </a:lnTo>
                    <a:lnTo>
                      <a:pt x="772544" y="1592237"/>
                    </a:lnTo>
                    <a:lnTo>
                      <a:pt x="792887" y="1596365"/>
                    </a:lnTo>
                    <a:lnTo>
                      <a:pt x="814183" y="1600175"/>
                    </a:lnTo>
                    <a:lnTo>
                      <a:pt x="835480" y="1603350"/>
                    </a:lnTo>
                    <a:lnTo>
                      <a:pt x="858048" y="1606525"/>
                    </a:lnTo>
                    <a:lnTo>
                      <a:pt x="880616" y="1608747"/>
                    </a:lnTo>
                    <a:lnTo>
                      <a:pt x="880616" y="1726857"/>
                    </a:lnTo>
                    <a:lnTo>
                      <a:pt x="1063385" y="1726857"/>
                    </a:lnTo>
                    <a:lnTo>
                      <a:pt x="1063385" y="1610652"/>
                    </a:lnTo>
                    <a:lnTo>
                      <a:pt x="1077371" y="1609382"/>
                    </a:lnTo>
                    <a:lnTo>
                      <a:pt x="1091675" y="1607795"/>
                    </a:lnTo>
                    <a:lnTo>
                      <a:pt x="1105661" y="1606207"/>
                    </a:lnTo>
                    <a:lnTo>
                      <a:pt x="1119329" y="1603985"/>
                    </a:lnTo>
                    <a:lnTo>
                      <a:pt x="1133314" y="1602080"/>
                    </a:lnTo>
                    <a:lnTo>
                      <a:pt x="1146665" y="1599857"/>
                    </a:lnTo>
                    <a:lnTo>
                      <a:pt x="1160015" y="1597317"/>
                    </a:lnTo>
                    <a:lnTo>
                      <a:pt x="1173047" y="1594142"/>
                    </a:lnTo>
                    <a:lnTo>
                      <a:pt x="1186397" y="1591285"/>
                    </a:lnTo>
                    <a:lnTo>
                      <a:pt x="1199111" y="1587792"/>
                    </a:lnTo>
                    <a:lnTo>
                      <a:pt x="1212144" y="1584300"/>
                    </a:lnTo>
                    <a:lnTo>
                      <a:pt x="1224540" y="1580807"/>
                    </a:lnTo>
                    <a:lnTo>
                      <a:pt x="1236937" y="1576680"/>
                    </a:lnTo>
                    <a:lnTo>
                      <a:pt x="1249333" y="1572552"/>
                    </a:lnTo>
                    <a:lnTo>
                      <a:pt x="1261412" y="1567790"/>
                    </a:lnTo>
                    <a:lnTo>
                      <a:pt x="1273491" y="1563345"/>
                    </a:lnTo>
                    <a:lnTo>
                      <a:pt x="1288748" y="1556995"/>
                    </a:lnTo>
                    <a:lnTo>
                      <a:pt x="1304005" y="1550010"/>
                    </a:lnTo>
                    <a:lnTo>
                      <a:pt x="1318627" y="1543025"/>
                    </a:lnTo>
                    <a:lnTo>
                      <a:pt x="1332613" y="1535722"/>
                    </a:lnTo>
                    <a:lnTo>
                      <a:pt x="1346598" y="1528102"/>
                    </a:lnTo>
                    <a:lnTo>
                      <a:pt x="1359631" y="1519847"/>
                    </a:lnTo>
                    <a:lnTo>
                      <a:pt x="1372345" y="1511592"/>
                    </a:lnTo>
                    <a:lnTo>
                      <a:pt x="1384742" y="1502702"/>
                    </a:lnTo>
                    <a:lnTo>
                      <a:pt x="1396185" y="1493812"/>
                    </a:lnTo>
                    <a:lnTo>
                      <a:pt x="1407945" y="1484287"/>
                    </a:lnTo>
                    <a:lnTo>
                      <a:pt x="1418753" y="1474762"/>
                    </a:lnTo>
                    <a:lnTo>
                      <a:pt x="1429242" y="1464602"/>
                    </a:lnTo>
                    <a:lnTo>
                      <a:pt x="1439096" y="1454125"/>
                    </a:lnTo>
                    <a:lnTo>
                      <a:pt x="1448631" y="1443647"/>
                    </a:lnTo>
                    <a:lnTo>
                      <a:pt x="1457531" y="1432535"/>
                    </a:lnTo>
                    <a:lnTo>
                      <a:pt x="1466114" y="1421422"/>
                    </a:lnTo>
                    <a:lnTo>
                      <a:pt x="1474378" y="1409675"/>
                    </a:lnTo>
                    <a:lnTo>
                      <a:pt x="1482007" y="1398245"/>
                    </a:lnTo>
                    <a:lnTo>
                      <a:pt x="1489000" y="1386497"/>
                    </a:lnTo>
                    <a:lnTo>
                      <a:pt x="1495675" y="1374432"/>
                    </a:lnTo>
                    <a:lnTo>
                      <a:pt x="1501396" y="1362685"/>
                    </a:lnTo>
                    <a:lnTo>
                      <a:pt x="1507118" y="1350620"/>
                    </a:lnTo>
                    <a:lnTo>
                      <a:pt x="1512203" y="1338555"/>
                    </a:lnTo>
                    <a:lnTo>
                      <a:pt x="1516335" y="1326490"/>
                    </a:lnTo>
                    <a:lnTo>
                      <a:pt x="1520468" y="1314107"/>
                    </a:lnTo>
                    <a:lnTo>
                      <a:pt x="1523964" y="1301725"/>
                    </a:lnTo>
                    <a:lnTo>
                      <a:pt x="1526507" y="1289025"/>
                    </a:lnTo>
                    <a:lnTo>
                      <a:pt x="1528732" y="1276642"/>
                    </a:lnTo>
                    <a:lnTo>
                      <a:pt x="1530957" y="1263942"/>
                    </a:lnTo>
                    <a:lnTo>
                      <a:pt x="1532228" y="1251242"/>
                    </a:lnTo>
                    <a:lnTo>
                      <a:pt x="1532864" y="1238542"/>
                    </a:lnTo>
                    <a:lnTo>
                      <a:pt x="1533182" y="1225207"/>
                    </a:lnTo>
                    <a:lnTo>
                      <a:pt x="1533182" y="1212189"/>
                    </a:lnTo>
                    <a:lnTo>
                      <a:pt x="1532546" y="1199172"/>
                    </a:lnTo>
                    <a:lnTo>
                      <a:pt x="1531275" y="1186789"/>
                    </a:lnTo>
                    <a:lnTo>
                      <a:pt x="1530003" y="1174407"/>
                    </a:lnTo>
                    <a:lnTo>
                      <a:pt x="1527778" y="1162342"/>
                    </a:lnTo>
                    <a:lnTo>
                      <a:pt x="1525553" y="1150594"/>
                    </a:lnTo>
                    <a:lnTo>
                      <a:pt x="1522693" y="1138847"/>
                    </a:lnTo>
                    <a:lnTo>
                      <a:pt x="1519514" y="1127734"/>
                    </a:lnTo>
                    <a:lnTo>
                      <a:pt x="1516018" y="1116939"/>
                    </a:lnTo>
                    <a:lnTo>
                      <a:pt x="1511885" y="1106144"/>
                    </a:lnTo>
                    <a:lnTo>
                      <a:pt x="1507435" y="1095349"/>
                    </a:lnTo>
                    <a:lnTo>
                      <a:pt x="1502350" y="1085189"/>
                    </a:lnTo>
                    <a:lnTo>
                      <a:pt x="1496946" y="1075347"/>
                    </a:lnTo>
                    <a:lnTo>
                      <a:pt x="1491225" y="1065822"/>
                    </a:lnTo>
                    <a:lnTo>
                      <a:pt x="1485185" y="1056614"/>
                    </a:lnTo>
                    <a:lnTo>
                      <a:pt x="1478510" y="1047407"/>
                    </a:lnTo>
                    <a:lnTo>
                      <a:pt x="1471517" y="1038517"/>
                    </a:lnTo>
                    <a:lnTo>
                      <a:pt x="1463889" y="1029944"/>
                    </a:lnTo>
                    <a:lnTo>
                      <a:pt x="1456260" y="1021689"/>
                    </a:lnTo>
                    <a:lnTo>
                      <a:pt x="1448314" y="1013752"/>
                    </a:lnTo>
                    <a:lnTo>
                      <a:pt x="1440049" y="1005814"/>
                    </a:lnTo>
                    <a:lnTo>
                      <a:pt x="1431467" y="998512"/>
                    </a:lnTo>
                    <a:lnTo>
                      <a:pt x="1422567" y="991527"/>
                    </a:lnTo>
                    <a:lnTo>
                      <a:pt x="1413349" y="984542"/>
                    </a:lnTo>
                    <a:lnTo>
                      <a:pt x="1403813" y="977557"/>
                    </a:lnTo>
                    <a:lnTo>
                      <a:pt x="1393959" y="971207"/>
                    </a:lnTo>
                    <a:lnTo>
                      <a:pt x="1383788" y="965174"/>
                    </a:lnTo>
                    <a:lnTo>
                      <a:pt x="1373299" y="959142"/>
                    </a:lnTo>
                    <a:lnTo>
                      <a:pt x="1362491" y="953427"/>
                    </a:lnTo>
                    <a:lnTo>
                      <a:pt x="1351048" y="948347"/>
                    </a:lnTo>
                    <a:lnTo>
                      <a:pt x="1339605" y="942949"/>
                    </a:lnTo>
                    <a:lnTo>
                      <a:pt x="1327845" y="937869"/>
                    </a:lnTo>
                    <a:lnTo>
                      <a:pt x="1305912" y="930249"/>
                    </a:lnTo>
                    <a:lnTo>
                      <a:pt x="1280801" y="921677"/>
                    </a:lnTo>
                    <a:lnTo>
                      <a:pt x="1252512" y="912469"/>
                    </a:lnTo>
                    <a:lnTo>
                      <a:pt x="1221362" y="902627"/>
                    </a:lnTo>
                    <a:lnTo>
                      <a:pt x="1186397" y="892784"/>
                    </a:lnTo>
                    <a:lnTo>
                      <a:pt x="1148572" y="882307"/>
                    </a:lnTo>
                    <a:lnTo>
                      <a:pt x="1107568" y="871512"/>
                    </a:lnTo>
                    <a:lnTo>
                      <a:pt x="1063385" y="860399"/>
                    </a:lnTo>
                    <a:lnTo>
                      <a:pt x="1063385" y="511149"/>
                    </a:lnTo>
                    <a:lnTo>
                      <a:pt x="1078960" y="514642"/>
                    </a:lnTo>
                    <a:lnTo>
                      <a:pt x="1093582" y="518769"/>
                    </a:lnTo>
                    <a:lnTo>
                      <a:pt x="1108204" y="523214"/>
                    </a:lnTo>
                    <a:lnTo>
                      <a:pt x="1121554" y="528612"/>
                    </a:lnTo>
                    <a:lnTo>
                      <a:pt x="1128229" y="531469"/>
                    </a:lnTo>
                    <a:lnTo>
                      <a:pt x="1134904" y="534644"/>
                    </a:lnTo>
                    <a:lnTo>
                      <a:pt x="1141261" y="537502"/>
                    </a:lnTo>
                    <a:lnTo>
                      <a:pt x="1146982" y="540677"/>
                    </a:lnTo>
                    <a:lnTo>
                      <a:pt x="1153022" y="544169"/>
                    </a:lnTo>
                    <a:lnTo>
                      <a:pt x="1159061" y="547662"/>
                    </a:lnTo>
                    <a:lnTo>
                      <a:pt x="1164465" y="551154"/>
                    </a:lnTo>
                    <a:lnTo>
                      <a:pt x="1169868" y="555282"/>
                    </a:lnTo>
                    <a:lnTo>
                      <a:pt x="1178768" y="561949"/>
                    </a:lnTo>
                    <a:lnTo>
                      <a:pt x="1187351" y="568934"/>
                    </a:lnTo>
                    <a:lnTo>
                      <a:pt x="1195297" y="576554"/>
                    </a:lnTo>
                    <a:lnTo>
                      <a:pt x="1202926" y="584174"/>
                    </a:lnTo>
                    <a:lnTo>
                      <a:pt x="1209919" y="592429"/>
                    </a:lnTo>
                    <a:lnTo>
                      <a:pt x="1216594" y="601002"/>
                    </a:lnTo>
                    <a:lnTo>
                      <a:pt x="1222633" y="609574"/>
                    </a:lnTo>
                    <a:lnTo>
                      <a:pt x="1228355" y="618782"/>
                    </a:lnTo>
                    <a:lnTo>
                      <a:pt x="1233758" y="627989"/>
                    </a:lnTo>
                    <a:lnTo>
                      <a:pt x="1238844" y="637832"/>
                    </a:lnTo>
                    <a:lnTo>
                      <a:pt x="1242976" y="647674"/>
                    </a:lnTo>
                    <a:lnTo>
                      <a:pt x="1247108" y="658469"/>
                    </a:lnTo>
                    <a:lnTo>
                      <a:pt x="1250287" y="668947"/>
                    </a:lnTo>
                    <a:lnTo>
                      <a:pt x="1253465" y="680059"/>
                    </a:lnTo>
                    <a:lnTo>
                      <a:pt x="1256326" y="691172"/>
                    </a:lnTo>
                    <a:lnTo>
                      <a:pt x="1258233" y="702919"/>
                    </a:lnTo>
                    <a:lnTo>
                      <a:pt x="1482324" y="675297"/>
                    </a:lnTo>
                    <a:lnTo>
                      <a:pt x="1479464" y="660692"/>
                    </a:lnTo>
                    <a:lnTo>
                      <a:pt x="1475967" y="646087"/>
                    </a:lnTo>
                    <a:lnTo>
                      <a:pt x="1472789" y="632434"/>
                    </a:lnTo>
                    <a:lnTo>
                      <a:pt x="1469292" y="618782"/>
                    </a:lnTo>
                    <a:lnTo>
                      <a:pt x="1465160" y="605764"/>
                    </a:lnTo>
                    <a:lnTo>
                      <a:pt x="1461028" y="592747"/>
                    </a:lnTo>
                    <a:lnTo>
                      <a:pt x="1456260" y="580364"/>
                    </a:lnTo>
                    <a:lnTo>
                      <a:pt x="1451810" y="568299"/>
                    </a:lnTo>
                    <a:lnTo>
                      <a:pt x="1446406" y="556552"/>
                    </a:lnTo>
                    <a:lnTo>
                      <a:pt x="1441321" y="545439"/>
                    </a:lnTo>
                    <a:lnTo>
                      <a:pt x="1435599" y="534644"/>
                    </a:lnTo>
                    <a:lnTo>
                      <a:pt x="1429560" y="523532"/>
                    </a:lnTo>
                    <a:lnTo>
                      <a:pt x="1423838" y="513689"/>
                    </a:lnTo>
                    <a:lnTo>
                      <a:pt x="1417163" y="503847"/>
                    </a:lnTo>
                    <a:lnTo>
                      <a:pt x="1410488" y="494322"/>
                    </a:lnTo>
                    <a:lnTo>
                      <a:pt x="1403177" y="485432"/>
                    </a:lnTo>
                    <a:lnTo>
                      <a:pt x="1395867" y="476542"/>
                    </a:lnTo>
                    <a:lnTo>
                      <a:pt x="1388238" y="467969"/>
                    </a:lnTo>
                    <a:lnTo>
                      <a:pt x="1379974" y="459714"/>
                    </a:lnTo>
                    <a:lnTo>
                      <a:pt x="1371074" y="451459"/>
                    </a:lnTo>
                    <a:lnTo>
                      <a:pt x="1361538" y="443522"/>
                    </a:lnTo>
                    <a:lnTo>
                      <a:pt x="1351366" y="435902"/>
                    </a:lnTo>
                    <a:lnTo>
                      <a:pt x="1341195" y="428599"/>
                    </a:lnTo>
                    <a:lnTo>
                      <a:pt x="1330388" y="421614"/>
                    </a:lnTo>
                    <a:lnTo>
                      <a:pt x="1319262" y="414629"/>
                    </a:lnTo>
                    <a:lnTo>
                      <a:pt x="1307184" y="407962"/>
                    </a:lnTo>
                    <a:lnTo>
                      <a:pt x="1294787" y="401294"/>
                    </a:lnTo>
                    <a:lnTo>
                      <a:pt x="1282073" y="395262"/>
                    </a:lnTo>
                    <a:lnTo>
                      <a:pt x="1268723" y="389229"/>
                    </a:lnTo>
                    <a:lnTo>
                      <a:pt x="1254737" y="383197"/>
                    </a:lnTo>
                    <a:lnTo>
                      <a:pt x="1240751" y="378117"/>
                    </a:lnTo>
                    <a:lnTo>
                      <a:pt x="1225812" y="372402"/>
                    </a:lnTo>
                    <a:lnTo>
                      <a:pt x="1207058" y="366369"/>
                    </a:lnTo>
                    <a:lnTo>
                      <a:pt x="1187986" y="360972"/>
                    </a:lnTo>
                    <a:lnTo>
                      <a:pt x="1168279" y="355574"/>
                    </a:lnTo>
                    <a:lnTo>
                      <a:pt x="1147936" y="351129"/>
                    </a:lnTo>
                    <a:lnTo>
                      <a:pt x="1127593" y="346684"/>
                    </a:lnTo>
                    <a:lnTo>
                      <a:pt x="1106614" y="343192"/>
                    </a:lnTo>
                    <a:lnTo>
                      <a:pt x="1085000" y="339699"/>
                    </a:lnTo>
                    <a:lnTo>
                      <a:pt x="1063385" y="337159"/>
                    </a:lnTo>
                    <a:lnTo>
                      <a:pt x="1063385" y="21714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ysClr val="window" lastClr="FFFFFF"/>
              </a:solidFill>
              <a:ln>
                <a:noFill/>
              </a:ln>
            </p:spPr>
            <p:style>
              <a:lnRef idx="2">
                <a:srgbClr val="0F6FC6">
                  <a:shade val="50000"/>
                </a:srgbClr>
              </a:lnRef>
              <a:fillRef idx="1">
                <a:srgbClr val="0F6FC6"/>
              </a:fillRef>
              <a:effectRef idx="0">
                <a:srgbClr val="0F6FC6"/>
              </a:effectRef>
              <a:fontRef idx="minor">
                <a:sysClr val="window" lastClr="FFFFFF"/>
              </a:fontRef>
            </p:style>
            <p:txBody>
              <a:bodyPr anchor="ctr">
                <a:scene3d>
                  <a:camera prst="orthographicFront"/>
                  <a:lightRig rig="threePt" dir="t"/>
                </a:scene3d>
                <a:sp3d>
                  <a:contourClr>
                    <a:srgbClr val="FFFFFF"/>
                  </a:contourClr>
                </a:sp3d>
              </a:bodyPr>
              <a:lstStyle/>
              <a:p>
                <a:pPr algn="ctr" fontAlgn="auto">
                  <a:spcBef>
                    <a:spcPts val="0"/>
                  </a:spcBef>
                  <a:spcAft>
                    <a:spcPts val="0"/>
                  </a:spcAft>
                  <a:defRPr/>
                </a:pPr>
                <a:endParaRPr lang="zh-CN" altLang="en-US" sz="1200" dirty="0">
                  <a:solidFill>
                    <a:schemeClr val="tx1">
                      <a:lumMod val="75000"/>
                      <a:lumOff val="25000"/>
                    </a:schemeClr>
                  </a:solidFill>
                  <a:ea typeface="微软雅黑" panose="020B0503020204020204" pitchFamily="34" charset="-122"/>
                </a:endParaRPr>
              </a:p>
            </p:txBody>
          </p:sp>
        </p:grpSp>
      </p:gr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4000"/>
                                        <p:tgtEl>
                                          <p:spTgt spid="39"/>
                                        </p:tgtEl>
                                      </p:cBhvr>
                                    </p:animEffect>
                                  </p:childTnLst>
                                </p:cTn>
                              </p:par>
                              <p:par>
                                <p:cTn id="8" presetID="22" presetClass="entr" presetSubtype="1" fill="hold" nodeType="withEffect">
                                  <p:stCondLst>
                                    <p:cond delay="1000"/>
                                  </p:stCondLst>
                                  <p:childTnLst>
                                    <p:set>
                                      <p:cBhvr>
                                        <p:cTn id="9" dur="1" fill="hold">
                                          <p:stCondLst>
                                            <p:cond delay="0"/>
                                          </p:stCondLst>
                                        </p:cTn>
                                        <p:tgtEl>
                                          <p:spTgt spid="40"/>
                                        </p:tgtEl>
                                        <p:attrNameLst>
                                          <p:attrName>style.visibility</p:attrName>
                                        </p:attrNameLst>
                                      </p:cBhvr>
                                      <p:to>
                                        <p:strVal val="visible"/>
                                      </p:to>
                                    </p:set>
                                    <p:animEffect transition="in" filter="wipe(up)">
                                      <p:cBhvr>
                                        <p:cTn id="10" dur="500"/>
                                        <p:tgtEl>
                                          <p:spTgt spid="40"/>
                                        </p:tgtEl>
                                      </p:cBhvr>
                                    </p:animEffect>
                                  </p:childTnLst>
                                </p:cTn>
                              </p:par>
                              <p:par>
                                <p:cTn id="11" presetID="22" presetClass="entr" presetSubtype="4" fill="hold" nodeType="withEffect">
                                  <p:stCondLst>
                                    <p:cond delay="1500"/>
                                  </p:stCondLst>
                                  <p:childTnLst>
                                    <p:set>
                                      <p:cBhvr>
                                        <p:cTn id="12" dur="1" fill="hold">
                                          <p:stCondLst>
                                            <p:cond delay="0"/>
                                          </p:stCondLst>
                                        </p:cTn>
                                        <p:tgtEl>
                                          <p:spTgt spid="55"/>
                                        </p:tgtEl>
                                        <p:attrNameLst>
                                          <p:attrName>style.visibility</p:attrName>
                                        </p:attrNameLst>
                                      </p:cBhvr>
                                      <p:to>
                                        <p:strVal val="visible"/>
                                      </p:to>
                                    </p:set>
                                    <p:animEffect transition="in" filter="wipe(down)">
                                      <p:cBhvr>
                                        <p:cTn id="13" dur="500"/>
                                        <p:tgtEl>
                                          <p:spTgt spid="55"/>
                                        </p:tgtEl>
                                      </p:cBhvr>
                                    </p:animEffect>
                                  </p:childTnLst>
                                </p:cTn>
                              </p:par>
                              <p:par>
                                <p:cTn id="14" presetID="22" presetClass="entr" presetSubtype="1" fill="hold" nodeType="withEffect">
                                  <p:stCondLst>
                                    <p:cond delay="2000"/>
                                  </p:stCondLst>
                                  <p:childTnLst>
                                    <p:set>
                                      <p:cBhvr>
                                        <p:cTn id="15" dur="1" fill="hold">
                                          <p:stCondLst>
                                            <p:cond delay="0"/>
                                          </p:stCondLst>
                                        </p:cTn>
                                        <p:tgtEl>
                                          <p:spTgt spid="69"/>
                                        </p:tgtEl>
                                        <p:attrNameLst>
                                          <p:attrName>style.visibility</p:attrName>
                                        </p:attrNameLst>
                                      </p:cBhvr>
                                      <p:to>
                                        <p:strVal val="visible"/>
                                      </p:to>
                                    </p:set>
                                    <p:animEffect transition="in" filter="wipe(up)">
                                      <p:cBhvr>
                                        <p:cTn id="16" dur="500"/>
                                        <p:tgtEl>
                                          <p:spTgt spid="69"/>
                                        </p:tgtEl>
                                      </p:cBhvr>
                                    </p:animEffect>
                                  </p:childTnLst>
                                </p:cTn>
                              </p:par>
                              <p:par>
                                <p:cTn id="17" presetID="22" presetClass="entr" presetSubtype="4" fill="hold" nodeType="withEffect">
                                  <p:stCondLst>
                                    <p:cond delay="2500"/>
                                  </p:stCondLst>
                                  <p:childTnLst>
                                    <p:set>
                                      <p:cBhvr>
                                        <p:cTn id="18" dur="1" fill="hold">
                                          <p:stCondLst>
                                            <p:cond delay="0"/>
                                          </p:stCondLst>
                                        </p:cTn>
                                        <p:tgtEl>
                                          <p:spTgt spid="90"/>
                                        </p:tgtEl>
                                        <p:attrNameLst>
                                          <p:attrName>style.visibility</p:attrName>
                                        </p:attrNameLst>
                                      </p:cBhvr>
                                      <p:to>
                                        <p:strVal val="visible"/>
                                      </p:to>
                                    </p:set>
                                    <p:animEffect transition="in" filter="wipe(down)">
                                      <p:cBhvr>
                                        <p:cTn id="19" dur="500"/>
                                        <p:tgtEl>
                                          <p:spTgt spid="90"/>
                                        </p:tgtEl>
                                      </p:cBhvr>
                                    </p:animEffect>
                                  </p:childTnLst>
                                </p:cTn>
                              </p:par>
                              <p:par>
                                <p:cTn id="20" presetID="22" presetClass="entr" presetSubtype="1" fill="hold" nodeType="withEffect">
                                  <p:stCondLst>
                                    <p:cond delay="3000"/>
                                  </p:stCondLst>
                                  <p:childTnLst>
                                    <p:set>
                                      <p:cBhvr>
                                        <p:cTn id="21" dur="1" fill="hold">
                                          <p:stCondLst>
                                            <p:cond delay="0"/>
                                          </p:stCondLst>
                                        </p:cTn>
                                        <p:tgtEl>
                                          <p:spTgt spid="107"/>
                                        </p:tgtEl>
                                        <p:attrNameLst>
                                          <p:attrName>style.visibility</p:attrName>
                                        </p:attrNameLst>
                                      </p:cBhvr>
                                      <p:to>
                                        <p:strVal val="visible"/>
                                      </p:to>
                                    </p:set>
                                    <p:animEffect transition="in" filter="wipe(up)">
                                      <p:cBhvr>
                                        <p:cTn id="22" dur="500"/>
                                        <p:tgtEl>
                                          <p:spTgt spid="107"/>
                                        </p:tgtEl>
                                      </p:cBhvr>
                                    </p:animEffect>
                                  </p:childTnLst>
                                </p:cTn>
                              </p:par>
                              <p:par>
                                <p:cTn id="23" presetID="22" presetClass="entr" presetSubtype="4" fill="hold" nodeType="withEffect">
                                  <p:stCondLst>
                                    <p:cond delay="3500"/>
                                  </p:stCondLst>
                                  <p:childTnLst>
                                    <p:set>
                                      <p:cBhvr>
                                        <p:cTn id="24" dur="1" fill="hold">
                                          <p:stCondLst>
                                            <p:cond delay="0"/>
                                          </p:stCondLst>
                                        </p:cTn>
                                        <p:tgtEl>
                                          <p:spTgt spid="115"/>
                                        </p:tgtEl>
                                        <p:attrNameLst>
                                          <p:attrName>style.visibility</p:attrName>
                                        </p:attrNameLst>
                                      </p:cBhvr>
                                      <p:to>
                                        <p:strVal val="visible"/>
                                      </p:to>
                                    </p:set>
                                    <p:animEffect transition="in" filter="wipe(down)">
                                      <p:cBhvr>
                                        <p:cTn id="25"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0" name="矩形 19"/>
          <p:cNvSpPr/>
          <p:nvPr/>
        </p:nvSpPr>
        <p:spPr>
          <a:xfrm>
            <a:off x="0" y="216424"/>
            <a:ext cx="3837529" cy="40011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 </a:t>
            </a: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ADD DIRECTORY ONE TITLES</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425441" y="2714228"/>
            <a:ext cx="2527300" cy="1274763"/>
            <a:chOff x="1425441" y="2714228"/>
            <a:chExt cx="2527300" cy="1274763"/>
          </a:xfrm>
        </p:grpSpPr>
        <p:sp>
          <p:nvSpPr>
            <p:cNvPr id="21" name="Shape 539"/>
            <p:cNvSpPr/>
            <p:nvPr/>
          </p:nvSpPr>
          <p:spPr bwMode="auto">
            <a:xfrm>
              <a:off x="1425441" y="2714228"/>
              <a:ext cx="2527300" cy="1274763"/>
            </a:xfrm>
            <a:custGeom>
              <a:avLst/>
              <a:gdLst>
                <a:gd name="T0" fmla="*/ 5499 w 21600"/>
                <a:gd name="T1" fmla="*/ 0 h 21600"/>
                <a:gd name="T2" fmla="*/ 364703 w 21600"/>
                <a:gd name="T3" fmla="*/ 641336 h 21600"/>
                <a:gd name="T4" fmla="*/ 0 w 21600"/>
                <a:gd name="T5" fmla="*/ 1274763 h 21600"/>
                <a:gd name="T6" fmla="*/ 2169851 w 21600"/>
                <a:gd name="T7" fmla="*/ 1274763 h 21600"/>
                <a:gd name="T8" fmla="*/ 2527300 w 21600"/>
                <a:gd name="T9" fmla="*/ 647001 h 21600"/>
                <a:gd name="T10" fmla="*/ 2184593 w 21600"/>
                <a:gd name="T11" fmla="*/ 1062 h 21600"/>
                <a:gd name="T12" fmla="*/ 5499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0F0F2F"/>
            </a:solidFill>
            <a:ln>
              <a:noFill/>
            </a:ln>
          </p:spPr>
          <p:txBody>
            <a:bodyPr lIns="0" tIns="0" rIns="0" bIns="0" anchor="ctr"/>
            <a:lstStyle/>
            <a:p>
              <a:endParaRPr lang="zh-CN" altLang="en-US"/>
            </a:p>
          </p:txBody>
        </p:sp>
        <p:sp>
          <p:nvSpPr>
            <p:cNvPr id="22" name="Shape 542"/>
            <p:cNvSpPr/>
            <p:nvPr/>
          </p:nvSpPr>
          <p:spPr bwMode="auto">
            <a:xfrm>
              <a:off x="2390641" y="3114278"/>
              <a:ext cx="563563" cy="469900"/>
            </a:xfrm>
            <a:custGeom>
              <a:avLst/>
              <a:gdLst>
                <a:gd name="T0" fmla="*/ 556675 w 21600"/>
                <a:gd name="T1" fmla="*/ 311831 h 21600"/>
                <a:gd name="T2" fmla="*/ 563563 w 21600"/>
                <a:gd name="T3" fmla="*/ 446057 h 21600"/>
                <a:gd name="T4" fmla="*/ 540316 w 21600"/>
                <a:gd name="T5" fmla="*/ 469900 h 21600"/>
                <a:gd name="T6" fmla="*/ 406078 w 21600"/>
                <a:gd name="T7" fmla="*/ 463069 h 21600"/>
                <a:gd name="T8" fmla="*/ 399608 w 21600"/>
                <a:gd name="T9" fmla="*/ 328843 h 21600"/>
                <a:gd name="T10" fmla="*/ 422620 w 21600"/>
                <a:gd name="T11" fmla="*/ 305000 h 21600"/>
                <a:gd name="T12" fmla="*/ 464131 w 21600"/>
                <a:gd name="T13" fmla="*/ 258206 h 21600"/>
                <a:gd name="T14" fmla="*/ 299341 w 21600"/>
                <a:gd name="T15" fmla="*/ 252397 h 21600"/>
                <a:gd name="T16" fmla="*/ 340590 w 21600"/>
                <a:gd name="T17" fmla="*/ 305000 h 21600"/>
                <a:gd name="T18" fmla="*/ 363837 w 21600"/>
                <a:gd name="T19" fmla="*/ 328843 h 21600"/>
                <a:gd name="T20" fmla="*/ 356949 w 21600"/>
                <a:gd name="T21" fmla="*/ 463069 h 21600"/>
                <a:gd name="T22" fmla="*/ 222894 w 21600"/>
                <a:gd name="T23" fmla="*/ 469900 h 21600"/>
                <a:gd name="T24" fmla="*/ 199647 w 21600"/>
                <a:gd name="T25" fmla="*/ 446057 h 21600"/>
                <a:gd name="T26" fmla="*/ 206483 w 21600"/>
                <a:gd name="T27" fmla="*/ 311831 h 21600"/>
                <a:gd name="T28" fmla="*/ 264144 w 21600"/>
                <a:gd name="T29" fmla="*/ 305000 h 21600"/>
                <a:gd name="T30" fmla="*/ 105825 w 21600"/>
                <a:gd name="T31" fmla="*/ 252397 h 21600"/>
                <a:gd name="T32" fmla="*/ 99693 w 21600"/>
                <a:gd name="T33" fmla="*/ 305000 h 21600"/>
                <a:gd name="T34" fmla="*/ 157954 w 21600"/>
                <a:gd name="T35" fmla="*/ 311831 h 21600"/>
                <a:gd name="T36" fmla="*/ 164790 w 21600"/>
                <a:gd name="T37" fmla="*/ 446057 h 21600"/>
                <a:gd name="T38" fmla="*/ 140943 w 21600"/>
                <a:gd name="T39" fmla="*/ 469900 h 21600"/>
                <a:gd name="T40" fmla="*/ 6836 w 21600"/>
                <a:gd name="T41" fmla="*/ 463069 h 21600"/>
                <a:gd name="T42" fmla="*/ 0 w 21600"/>
                <a:gd name="T43" fmla="*/ 328843 h 21600"/>
                <a:gd name="T44" fmla="*/ 23821 w 21600"/>
                <a:gd name="T45" fmla="*/ 305000 h 21600"/>
                <a:gd name="T46" fmla="*/ 64497 w 21600"/>
                <a:gd name="T47" fmla="*/ 258206 h 21600"/>
                <a:gd name="T48" fmla="*/ 105772 w 21600"/>
                <a:gd name="T49" fmla="*/ 217503 h 21600"/>
                <a:gd name="T50" fmla="*/ 264092 w 21600"/>
                <a:gd name="T51" fmla="*/ 164269 h 21600"/>
                <a:gd name="T52" fmla="*/ 206431 w 21600"/>
                <a:gd name="T53" fmla="*/ 157678 h 21600"/>
                <a:gd name="T54" fmla="*/ 199595 w 21600"/>
                <a:gd name="T55" fmla="*/ 23190 h 21600"/>
                <a:gd name="T56" fmla="*/ 222842 w 21600"/>
                <a:gd name="T57" fmla="*/ 0 h 21600"/>
                <a:gd name="T58" fmla="*/ 356897 w 21600"/>
                <a:gd name="T59" fmla="*/ 6831 h 21600"/>
                <a:gd name="T60" fmla="*/ 363785 w 21600"/>
                <a:gd name="T61" fmla="*/ 141057 h 21600"/>
                <a:gd name="T62" fmla="*/ 340538 w 21600"/>
                <a:gd name="T63" fmla="*/ 164269 h 21600"/>
                <a:gd name="T64" fmla="*/ 299288 w 21600"/>
                <a:gd name="T65" fmla="*/ 217503 h 21600"/>
                <a:gd name="T66" fmla="*/ 486673 w 21600"/>
                <a:gd name="T67" fmla="*/ 229272 h 21600"/>
                <a:gd name="T68" fmla="*/ 498936 w 21600"/>
                <a:gd name="T69" fmla="*/ 305000 h 216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1600" h="21600" extrusionOk="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1"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9050" tIns="19050" rIns="19050" bIns="19050" anchor="ctr"/>
            <a:lstStyle/>
            <a:p>
              <a:endParaRPr lang="zh-CN" altLang="en-US"/>
            </a:p>
          </p:txBody>
        </p:sp>
      </p:grpSp>
      <p:grpSp>
        <p:nvGrpSpPr>
          <p:cNvPr id="23" name="组合 22"/>
          <p:cNvGrpSpPr/>
          <p:nvPr/>
        </p:nvGrpSpPr>
        <p:grpSpPr>
          <a:xfrm>
            <a:off x="3651116" y="2712641"/>
            <a:ext cx="2528888" cy="1276350"/>
            <a:chOff x="3651116" y="2712641"/>
            <a:chExt cx="2528888" cy="1276350"/>
          </a:xfrm>
        </p:grpSpPr>
        <p:sp>
          <p:nvSpPr>
            <p:cNvPr id="24" name="Shape 544"/>
            <p:cNvSpPr/>
            <p:nvPr/>
          </p:nvSpPr>
          <p:spPr bwMode="auto">
            <a:xfrm>
              <a:off x="3651116" y="2712641"/>
              <a:ext cx="2528888" cy="1276350"/>
            </a:xfrm>
            <a:custGeom>
              <a:avLst/>
              <a:gdLst>
                <a:gd name="T0" fmla="*/ 5503 w 21600"/>
                <a:gd name="T1" fmla="*/ 0 h 21600"/>
                <a:gd name="T2" fmla="*/ 364933 w 21600"/>
                <a:gd name="T3" fmla="*/ 642134 h 21600"/>
                <a:gd name="T4" fmla="*/ 0 w 21600"/>
                <a:gd name="T5" fmla="*/ 1276350 h 21600"/>
                <a:gd name="T6" fmla="*/ 2171214 w 21600"/>
                <a:gd name="T7" fmla="*/ 1276350 h 21600"/>
                <a:gd name="T8" fmla="*/ 2528888 w 21600"/>
                <a:gd name="T9" fmla="*/ 647807 h 21600"/>
                <a:gd name="T10" fmla="*/ 2185966 w 21600"/>
                <a:gd name="T11" fmla="*/ 1064 h 21600"/>
                <a:gd name="T12" fmla="*/ 550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0F0F2F"/>
            </a:solidFill>
            <a:ln>
              <a:noFill/>
            </a:ln>
          </p:spPr>
          <p:txBody>
            <a:bodyPr lIns="0" tIns="0" rIns="0" bIns="0" anchor="ctr"/>
            <a:lstStyle/>
            <a:p>
              <a:endParaRPr lang="zh-CN" altLang="en-US" dirty="0"/>
            </a:p>
          </p:txBody>
        </p:sp>
        <p:sp>
          <p:nvSpPr>
            <p:cNvPr id="25" name="Shape 547"/>
            <p:cNvSpPr/>
            <p:nvPr/>
          </p:nvSpPr>
          <p:spPr bwMode="auto">
            <a:xfrm>
              <a:off x="4644891" y="3109516"/>
              <a:ext cx="585788" cy="487362"/>
            </a:xfrm>
            <a:custGeom>
              <a:avLst/>
              <a:gdLst>
                <a:gd name="T0" fmla="*/ 360395 w 21600"/>
                <a:gd name="T1" fmla="*/ 174435 h 21600"/>
                <a:gd name="T2" fmla="*/ 327526 w 21600"/>
                <a:gd name="T3" fmla="*/ 243681 h 21600"/>
                <a:gd name="T4" fmla="*/ 334279 w 21600"/>
                <a:gd name="T5" fmla="*/ 311077 h 21600"/>
                <a:gd name="T6" fmla="*/ 282778 w 21600"/>
                <a:gd name="T7" fmla="*/ 352119 h 21600"/>
                <a:gd name="T8" fmla="*/ 221813 w 21600"/>
                <a:gd name="T9" fmla="*/ 349186 h 21600"/>
                <a:gd name="T10" fmla="*/ 151735 w 21600"/>
                <a:gd name="T11" fmla="*/ 382308 h 21600"/>
                <a:gd name="T12" fmla="*/ 99448 w 21600"/>
                <a:gd name="T13" fmla="*/ 340838 h 21600"/>
                <a:gd name="T14" fmla="*/ 40788 w 21600"/>
                <a:gd name="T15" fmla="*/ 320260 h 21600"/>
                <a:gd name="T16" fmla="*/ 62620 w 21600"/>
                <a:gd name="T17" fmla="*/ 272359 h 21600"/>
                <a:gd name="T18" fmla="*/ 0 w 21600"/>
                <a:gd name="T19" fmla="*/ 232399 h 21600"/>
                <a:gd name="T20" fmla="*/ 51311 w 21600"/>
                <a:gd name="T21" fmla="*/ 166199 h 21600"/>
                <a:gd name="T22" fmla="*/ 39514 w 21600"/>
                <a:gd name="T23" fmla="*/ 90455 h 21600"/>
                <a:gd name="T24" fmla="*/ 97035 w 21600"/>
                <a:gd name="T25" fmla="*/ 67847 h 21600"/>
                <a:gd name="T26" fmla="*/ 148156 w 21600"/>
                <a:gd name="T27" fmla="*/ 44404 h 21600"/>
                <a:gd name="T28" fmla="*/ 219074 w 21600"/>
                <a:gd name="T29" fmla="*/ 44404 h 21600"/>
                <a:gd name="T30" fmla="*/ 286602 w 21600"/>
                <a:gd name="T31" fmla="*/ 55866 h 21600"/>
                <a:gd name="T32" fmla="*/ 333655 w 21600"/>
                <a:gd name="T33" fmla="*/ 99435 h 21600"/>
                <a:gd name="T34" fmla="*/ 183899 w 21600"/>
                <a:gd name="T35" fmla="*/ 260490 h 21600"/>
                <a:gd name="T36" fmla="*/ 234641 w 21600"/>
                <a:gd name="T37" fmla="*/ 184115 h 21600"/>
                <a:gd name="T38" fmla="*/ 128304 w 21600"/>
                <a:gd name="T39" fmla="*/ 205572 h 21600"/>
                <a:gd name="T40" fmla="*/ 555848 w 21600"/>
                <a:gd name="T41" fmla="*/ 382489 h 21600"/>
                <a:gd name="T42" fmla="*/ 564987 w 21600"/>
                <a:gd name="T43" fmla="*/ 431879 h 21600"/>
                <a:gd name="T44" fmla="*/ 520673 w 21600"/>
                <a:gd name="T45" fmla="*/ 473102 h 21600"/>
                <a:gd name="T46" fmla="*/ 471153 w 21600"/>
                <a:gd name="T47" fmla="*/ 459339 h 21600"/>
                <a:gd name="T48" fmla="*/ 443707 w 21600"/>
                <a:gd name="T49" fmla="*/ 485061 h 21600"/>
                <a:gd name="T50" fmla="*/ 402404 w 21600"/>
                <a:gd name="T51" fmla="*/ 436708 h 21600"/>
                <a:gd name="T52" fmla="*/ 354917 w 21600"/>
                <a:gd name="T53" fmla="*/ 420598 h 21600"/>
                <a:gd name="T54" fmla="*/ 340408 w 21600"/>
                <a:gd name="T55" fmla="*/ 362949 h 21600"/>
                <a:gd name="T56" fmla="*/ 373874 w 21600"/>
                <a:gd name="T57" fmla="*/ 336686 h 21600"/>
                <a:gd name="T58" fmla="*/ 361805 w 21600"/>
                <a:gd name="T59" fmla="*/ 298035 h 21600"/>
                <a:gd name="T60" fmla="*/ 406092 w 21600"/>
                <a:gd name="T61" fmla="*/ 257444 h 21600"/>
                <a:gd name="T62" fmla="*/ 454989 w 21600"/>
                <a:gd name="T63" fmla="*/ 271140 h 21600"/>
                <a:gd name="T64" fmla="*/ 482814 w 21600"/>
                <a:gd name="T65" fmla="*/ 245283 h 21600"/>
                <a:gd name="T66" fmla="*/ 524307 w 21600"/>
                <a:gd name="T67" fmla="*/ 293703 h 21600"/>
                <a:gd name="T68" fmla="*/ 575076 w 21600"/>
                <a:gd name="T69" fmla="*/ 317959 h 21600"/>
                <a:gd name="T70" fmla="*/ 572635 w 21600"/>
                <a:gd name="T71" fmla="*/ 376013 h 21600"/>
                <a:gd name="T72" fmla="*/ 549339 w 21600"/>
                <a:gd name="T73" fmla="*/ 161168 h 21600"/>
                <a:gd name="T74" fmla="*/ 536647 w 21600"/>
                <a:gd name="T75" fmla="*/ 199976 h 21600"/>
                <a:gd name="T76" fmla="*/ 495859 w 21600"/>
                <a:gd name="T77" fmla="*/ 197810 h 21600"/>
                <a:gd name="T78" fmla="*/ 466244 w 21600"/>
                <a:gd name="T79" fmla="*/ 199976 h 21600"/>
                <a:gd name="T80" fmla="*/ 425429 w 21600"/>
                <a:gd name="T81" fmla="*/ 206926 h 21600"/>
                <a:gd name="T82" fmla="*/ 408452 w 21600"/>
                <a:gd name="T83" fmla="*/ 171005 h 21600"/>
                <a:gd name="T84" fmla="*/ 365385 w 21600"/>
                <a:gd name="T85" fmla="*/ 124413 h 21600"/>
                <a:gd name="T86" fmla="*/ 394105 w 21600"/>
                <a:gd name="T87" fmla="*/ 81430 h 21600"/>
                <a:gd name="T88" fmla="*/ 392315 w 21600"/>
                <a:gd name="T89" fmla="*/ 35740 h 21600"/>
                <a:gd name="T90" fmla="*/ 442107 w 21600"/>
                <a:gd name="T91" fmla="*/ 6679 h 21600"/>
                <a:gd name="T92" fmla="*/ 476305 w 21600"/>
                <a:gd name="T93" fmla="*/ 23195 h 21600"/>
                <a:gd name="T94" fmla="*/ 498598 w 21600"/>
                <a:gd name="T95" fmla="*/ 0 h 21600"/>
                <a:gd name="T96" fmla="*/ 546844 w 21600"/>
                <a:gd name="T97" fmla="*/ 30957 h 21600"/>
                <a:gd name="T98" fmla="*/ 574425 w 21600"/>
                <a:gd name="T99" fmla="*/ 72946 h 21600"/>
                <a:gd name="T100" fmla="*/ 573204 w 21600"/>
                <a:gd name="T101" fmla="*/ 133912 h 21600"/>
                <a:gd name="T102" fmla="*/ 463234 w 21600"/>
                <a:gd name="T103" fmla="*/ 401668 h 21600"/>
                <a:gd name="T104" fmla="*/ 437578 w 21600"/>
                <a:gd name="T105" fmla="*/ 339303 h 21600"/>
                <a:gd name="T106" fmla="*/ 498977 w 21600"/>
                <a:gd name="T107" fmla="*/ 132829 h 21600"/>
                <a:gd name="T108" fmla="*/ 441836 w 21600"/>
                <a:gd name="T109" fmla="*/ 108867 h 216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1600" h="21600" extrusionOk="0">
                  <a:moveTo>
                    <a:pt x="11234" y="6152"/>
                  </a:moveTo>
                  <a:cubicBezTo>
                    <a:pt x="11406" y="6502"/>
                    <a:pt x="11552" y="6917"/>
                    <a:pt x="11672" y="7395"/>
                  </a:cubicBezTo>
                  <a:cubicBezTo>
                    <a:pt x="11747" y="7412"/>
                    <a:pt x="11886" y="7434"/>
                    <a:pt x="12089" y="7462"/>
                  </a:cubicBezTo>
                  <a:cubicBezTo>
                    <a:pt x="12291" y="7488"/>
                    <a:pt x="12501" y="7527"/>
                    <a:pt x="12715" y="7578"/>
                  </a:cubicBezTo>
                  <a:cubicBezTo>
                    <a:pt x="12929" y="7626"/>
                    <a:pt x="13120" y="7680"/>
                    <a:pt x="13289" y="7731"/>
                  </a:cubicBezTo>
                  <a:cubicBezTo>
                    <a:pt x="13459" y="7787"/>
                    <a:pt x="13543" y="7849"/>
                    <a:pt x="13543" y="7923"/>
                  </a:cubicBezTo>
                  <a:lnTo>
                    <a:pt x="13543" y="10328"/>
                  </a:lnTo>
                  <a:cubicBezTo>
                    <a:pt x="13543" y="10416"/>
                    <a:pt x="13459" y="10495"/>
                    <a:pt x="13289" y="10549"/>
                  </a:cubicBezTo>
                  <a:cubicBezTo>
                    <a:pt x="13120" y="10611"/>
                    <a:pt x="12929" y="10659"/>
                    <a:pt x="12715" y="10707"/>
                  </a:cubicBezTo>
                  <a:cubicBezTo>
                    <a:pt x="12501" y="10752"/>
                    <a:pt x="12289" y="10783"/>
                    <a:pt x="12077" y="10800"/>
                  </a:cubicBezTo>
                  <a:cubicBezTo>
                    <a:pt x="11867" y="10820"/>
                    <a:pt x="11731" y="10837"/>
                    <a:pt x="11672" y="10857"/>
                  </a:cubicBezTo>
                  <a:cubicBezTo>
                    <a:pt x="11566" y="11243"/>
                    <a:pt x="11430" y="11639"/>
                    <a:pt x="11255" y="12045"/>
                  </a:cubicBezTo>
                  <a:cubicBezTo>
                    <a:pt x="11430" y="12325"/>
                    <a:pt x="11594" y="12596"/>
                    <a:pt x="11757" y="12864"/>
                  </a:cubicBezTo>
                  <a:cubicBezTo>
                    <a:pt x="11919" y="13127"/>
                    <a:pt x="12100" y="13395"/>
                    <a:pt x="12303" y="13655"/>
                  </a:cubicBezTo>
                  <a:lnTo>
                    <a:pt x="12326" y="13787"/>
                  </a:lnTo>
                  <a:cubicBezTo>
                    <a:pt x="12326" y="13841"/>
                    <a:pt x="12249" y="13977"/>
                    <a:pt x="12096" y="14194"/>
                  </a:cubicBezTo>
                  <a:cubicBezTo>
                    <a:pt x="11940" y="14411"/>
                    <a:pt x="11762" y="14637"/>
                    <a:pt x="11559" y="14877"/>
                  </a:cubicBezTo>
                  <a:cubicBezTo>
                    <a:pt x="11357" y="15117"/>
                    <a:pt x="11166" y="15326"/>
                    <a:pt x="10992" y="15513"/>
                  </a:cubicBezTo>
                  <a:cubicBezTo>
                    <a:pt x="10813" y="15696"/>
                    <a:pt x="10702" y="15789"/>
                    <a:pt x="10658" y="15789"/>
                  </a:cubicBezTo>
                  <a:cubicBezTo>
                    <a:pt x="10643" y="15789"/>
                    <a:pt x="10566" y="15727"/>
                    <a:pt x="10427" y="15606"/>
                  </a:cubicBezTo>
                  <a:cubicBezTo>
                    <a:pt x="10288" y="15484"/>
                    <a:pt x="10135" y="15346"/>
                    <a:pt x="9966" y="15188"/>
                  </a:cubicBezTo>
                  <a:cubicBezTo>
                    <a:pt x="9796" y="15030"/>
                    <a:pt x="9638" y="14886"/>
                    <a:pt x="9493" y="14747"/>
                  </a:cubicBezTo>
                  <a:cubicBezTo>
                    <a:pt x="9344" y="14615"/>
                    <a:pt x="9250" y="14524"/>
                    <a:pt x="9205" y="14476"/>
                  </a:cubicBezTo>
                  <a:cubicBezTo>
                    <a:pt x="8866" y="14685"/>
                    <a:pt x="8537" y="14852"/>
                    <a:pt x="8212" y="14979"/>
                  </a:cubicBezTo>
                  <a:cubicBezTo>
                    <a:pt x="8212" y="15069"/>
                    <a:pt x="8200" y="15236"/>
                    <a:pt x="8179" y="15476"/>
                  </a:cubicBezTo>
                  <a:cubicBezTo>
                    <a:pt x="8156" y="15721"/>
                    <a:pt x="8127" y="15976"/>
                    <a:pt x="8090" y="16241"/>
                  </a:cubicBezTo>
                  <a:cubicBezTo>
                    <a:pt x="8052" y="16509"/>
                    <a:pt x="8005" y="16744"/>
                    <a:pt x="7948" y="16944"/>
                  </a:cubicBezTo>
                  <a:cubicBezTo>
                    <a:pt x="7892" y="17148"/>
                    <a:pt x="7833" y="17249"/>
                    <a:pt x="7774" y="17249"/>
                  </a:cubicBezTo>
                  <a:lnTo>
                    <a:pt x="5769" y="17249"/>
                  </a:lnTo>
                  <a:cubicBezTo>
                    <a:pt x="5708" y="17249"/>
                    <a:pt x="5651" y="17147"/>
                    <a:pt x="5595" y="16944"/>
                  </a:cubicBezTo>
                  <a:cubicBezTo>
                    <a:pt x="5538" y="16744"/>
                    <a:pt x="5494" y="16509"/>
                    <a:pt x="5463" y="16241"/>
                  </a:cubicBezTo>
                  <a:cubicBezTo>
                    <a:pt x="5435" y="15976"/>
                    <a:pt x="5406" y="15721"/>
                    <a:pt x="5385" y="15484"/>
                  </a:cubicBezTo>
                  <a:cubicBezTo>
                    <a:pt x="5362" y="15244"/>
                    <a:pt x="5352" y="15078"/>
                    <a:pt x="5352" y="14979"/>
                  </a:cubicBezTo>
                  <a:cubicBezTo>
                    <a:pt x="5013" y="14871"/>
                    <a:pt x="4682" y="14702"/>
                    <a:pt x="4359" y="14476"/>
                  </a:cubicBezTo>
                  <a:cubicBezTo>
                    <a:pt x="4126" y="14685"/>
                    <a:pt x="3895" y="14894"/>
                    <a:pt x="3667" y="15106"/>
                  </a:cubicBezTo>
                  <a:cubicBezTo>
                    <a:pt x="3439" y="15321"/>
                    <a:pt x="3213" y="15535"/>
                    <a:pt x="2996" y="15761"/>
                  </a:cubicBezTo>
                  <a:lnTo>
                    <a:pt x="2883" y="15789"/>
                  </a:lnTo>
                  <a:cubicBezTo>
                    <a:pt x="2855" y="15789"/>
                    <a:pt x="2751" y="15696"/>
                    <a:pt x="2573" y="15513"/>
                  </a:cubicBezTo>
                  <a:cubicBezTo>
                    <a:pt x="2396" y="15326"/>
                    <a:pt x="2212" y="15117"/>
                    <a:pt x="2022" y="14877"/>
                  </a:cubicBezTo>
                  <a:cubicBezTo>
                    <a:pt x="1829" y="14637"/>
                    <a:pt x="1657" y="14411"/>
                    <a:pt x="1504" y="14194"/>
                  </a:cubicBezTo>
                  <a:cubicBezTo>
                    <a:pt x="1349" y="13977"/>
                    <a:pt x="1273" y="13841"/>
                    <a:pt x="1273" y="13787"/>
                  </a:cubicBezTo>
                  <a:cubicBezTo>
                    <a:pt x="1273" y="13771"/>
                    <a:pt x="1320" y="13677"/>
                    <a:pt x="1419" y="13511"/>
                  </a:cubicBezTo>
                  <a:cubicBezTo>
                    <a:pt x="1516" y="13347"/>
                    <a:pt x="1629" y="13163"/>
                    <a:pt x="1751" y="12971"/>
                  </a:cubicBezTo>
                  <a:cubicBezTo>
                    <a:pt x="1876" y="12777"/>
                    <a:pt x="1991" y="12590"/>
                    <a:pt x="2100" y="12415"/>
                  </a:cubicBezTo>
                  <a:cubicBezTo>
                    <a:pt x="2210" y="12240"/>
                    <a:pt x="2278" y="12127"/>
                    <a:pt x="2309" y="12071"/>
                  </a:cubicBezTo>
                  <a:cubicBezTo>
                    <a:pt x="2135" y="11687"/>
                    <a:pt x="1989" y="11260"/>
                    <a:pt x="1869" y="10800"/>
                  </a:cubicBezTo>
                  <a:cubicBezTo>
                    <a:pt x="1794" y="10783"/>
                    <a:pt x="1655" y="10761"/>
                    <a:pt x="1452" y="10732"/>
                  </a:cubicBezTo>
                  <a:cubicBezTo>
                    <a:pt x="1250" y="10707"/>
                    <a:pt x="1043" y="10676"/>
                    <a:pt x="826" y="10639"/>
                  </a:cubicBezTo>
                  <a:cubicBezTo>
                    <a:pt x="612" y="10602"/>
                    <a:pt x="421" y="10554"/>
                    <a:pt x="252" y="10498"/>
                  </a:cubicBezTo>
                  <a:cubicBezTo>
                    <a:pt x="82" y="10439"/>
                    <a:pt x="0" y="10374"/>
                    <a:pt x="0" y="10300"/>
                  </a:cubicBezTo>
                  <a:lnTo>
                    <a:pt x="0" y="7869"/>
                  </a:lnTo>
                  <a:cubicBezTo>
                    <a:pt x="0" y="7798"/>
                    <a:pt x="82" y="7725"/>
                    <a:pt x="252" y="7660"/>
                  </a:cubicBezTo>
                  <a:cubicBezTo>
                    <a:pt x="421" y="7590"/>
                    <a:pt x="617" y="7539"/>
                    <a:pt x="838" y="7502"/>
                  </a:cubicBezTo>
                  <a:cubicBezTo>
                    <a:pt x="1059" y="7468"/>
                    <a:pt x="1273" y="7434"/>
                    <a:pt x="1476" y="7409"/>
                  </a:cubicBezTo>
                  <a:cubicBezTo>
                    <a:pt x="1678" y="7380"/>
                    <a:pt x="1817" y="7366"/>
                    <a:pt x="1892" y="7366"/>
                  </a:cubicBezTo>
                  <a:cubicBezTo>
                    <a:pt x="1982" y="6926"/>
                    <a:pt x="2121" y="6531"/>
                    <a:pt x="2309" y="6178"/>
                  </a:cubicBezTo>
                  <a:cubicBezTo>
                    <a:pt x="2135" y="5901"/>
                    <a:pt x="1965" y="5621"/>
                    <a:pt x="1796" y="5347"/>
                  </a:cubicBezTo>
                  <a:cubicBezTo>
                    <a:pt x="1629" y="5074"/>
                    <a:pt x="1452" y="4803"/>
                    <a:pt x="1273" y="4543"/>
                  </a:cubicBezTo>
                  <a:lnTo>
                    <a:pt x="1229" y="4407"/>
                  </a:lnTo>
                  <a:cubicBezTo>
                    <a:pt x="1229" y="4354"/>
                    <a:pt x="1304" y="4221"/>
                    <a:pt x="1457" y="4009"/>
                  </a:cubicBezTo>
                  <a:cubicBezTo>
                    <a:pt x="1612" y="3797"/>
                    <a:pt x="1789" y="3574"/>
                    <a:pt x="1987" y="3334"/>
                  </a:cubicBezTo>
                  <a:cubicBezTo>
                    <a:pt x="2187" y="3094"/>
                    <a:pt x="2375" y="2883"/>
                    <a:pt x="2551" y="2696"/>
                  </a:cubicBezTo>
                  <a:cubicBezTo>
                    <a:pt x="2728" y="2515"/>
                    <a:pt x="2839" y="2419"/>
                    <a:pt x="2883" y="2419"/>
                  </a:cubicBezTo>
                  <a:cubicBezTo>
                    <a:pt x="2900" y="2419"/>
                    <a:pt x="2975" y="2479"/>
                    <a:pt x="3114" y="2597"/>
                  </a:cubicBezTo>
                  <a:cubicBezTo>
                    <a:pt x="3253" y="2713"/>
                    <a:pt x="3408" y="2851"/>
                    <a:pt x="3578" y="3007"/>
                  </a:cubicBezTo>
                  <a:cubicBezTo>
                    <a:pt x="3745" y="3165"/>
                    <a:pt x="3907" y="3320"/>
                    <a:pt x="4060" y="3470"/>
                  </a:cubicBezTo>
                  <a:cubicBezTo>
                    <a:pt x="4215" y="3617"/>
                    <a:pt x="4307" y="3707"/>
                    <a:pt x="4336" y="3744"/>
                  </a:cubicBezTo>
                  <a:cubicBezTo>
                    <a:pt x="4660" y="3518"/>
                    <a:pt x="4999" y="3354"/>
                    <a:pt x="5352" y="3244"/>
                  </a:cubicBezTo>
                  <a:cubicBezTo>
                    <a:pt x="5352" y="3173"/>
                    <a:pt x="5362" y="3004"/>
                    <a:pt x="5385" y="2747"/>
                  </a:cubicBezTo>
                  <a:cubicBezTo>
                    <a:pt x="5406" y="2484"/>
                    <a:pt x="5435" y="2225"/>
                    <a:pt x="5463" y="1968"/>
                  </a:cubicBezTo>
                  <a:cubicBezTo>
                    <a:pt x="5494" y="1708"/>
                    <a:pt x="5534" y="1476"/>
                    <a:pt x="5583" y="1264"/>
                  </a:cubicBezTo>
                  <a:cubicBezTo>
                    <a:pt x="5630" y="1053"/>
                    <a:pt x="5694" y="948"/>
                    <a:pt x="5769" y="948"/>
                  </a:cubicBezTo>
                  <a:lnTo>
                    <a:pt x="7774" y="948"/>
                  </a:lnTo>
                  <a:cubicBezTo>
                    <a:pt x="7833" y="948"/>
                    <a:pt x="7892" y="1053"/>
                    <a:pt x="7948" y="1264"/>
                  </a:cubicBezTo>
                  <a:cubicBezTo>
                    <a:pt x="8005" y="1476"/>
                    <a:pt x="8047" y="1708"/>
                    <a:pt x="8078" y="1968"/>
                  </a:cubicBezTo>
                  <a:cubicBezTo>
                    <a:pt x="8109" y="2225"/>
                    <a:pt x="8134" y="2484"/>
                    <a:pt x="8156" y="2747"/>
                  </a:cubicBezTo>
                  <a:cubicBezTo>
                    <a:pt x="8179" y="3004"/>
                    <a:pt x="8198" y="3173"/>
                    <a:pt x="8212" y="3244"/>
                  </a:cubicBezTo>
                  <a:cubicBezTo>
                    <a:pt x="8551" y="3354"/>
                    <a:pt x="8873" y="3512"/>
                    <a:pt x="9182" y="3715"/>
                  </a:cubicBezTo>
                  <a:cubicBezTo>
                    <a:pt x="9415" y="3512"/>
                    <a:pt x="9650" y="3306"/>
                    <a:pt x="9886" y="3106"/>
                  </a:cubicBezTo>
                  <a:cubicBezTo>
                    <a:pt x="10123" y="2899"/>
                    <a:pt x="10352" y="2691"/>
                    <a:pt x="10568" y="2476"/>
                  </a:cubicBezTo>
                  <a:lnTo>
                    <a:pt x="10658" y="2419"/>
                  </a:lnTo>
                  <a:cubicBezTo>
                    <a:pt x="10688" y="2419"/>
                    <a:pt x="10792" y="2518"/>
                    <a:pt x="10968" y="2710"/>
                  </a:cubicBezTo>
                  <a:cubicBezTo>
                    <a:pt x="11145" y="2905"/>
                    <a:pt x="11331" y="3117"/>
                    <a:pt x="11526" y="3348"/>
                  </a:cubicBezTo>
                  <a:cubicBezTo>
                    <a:pt x="11721" y="3577"/>
                    <a:pt x="11900" y="3797"/>
                    <a:pt x="12060" y="4009"/>
                  </a:cubicBezTo>
                  <a:cubicBezTo>
                    <a:pt x="12223" y="4221"/>
                    <a:pt x="12303" y="4354"/>
                    <a:pt x="12303" y="4407"/>
                  </a:cubicBezTo>
                  <a:cubicBezTo>
                    <a:pt x="12303" y="4444"/>
                    <a:pt x="12253" y="4543"/>
                    <a:pt x="12152" y="4712"/>
                  </a:cubicBezTo>
                  <a:cubicBezTo>
                    <a:pt x="12049" y="4879"/>
                    <a:pt x="11936" y="5057"/>
                    <a:pt x="11813" y="5251"/>
                  </a:cubicBezTo>
                  <a:cubicBezTo>
                    <a:pt x="11689" y="5446"/>
                    <a:pt x="11568" y="5630"/>
                    <a:pt x="11453" y="5808"/>
                  </a:cubicBezTo>
                  <a:cubicBezTo>
                    <a:pt x="11335" y="5983"/>
                    <a:pt x="11260" y="6096"/>
                    <a:pt x="11234" y="6152"/>
                  </a:cubicBezTo>
                  <a:moveTo>
                    <a:pt x="6781" y="11545"/>
                  </a:moveTo>
                  <a:cubicBezTo>
                    <a:pt x="7061" y="11545"/>
                    <a:pt x="7322" y="11480"/>
                    <a:pt x="7570" y="11356"/>
                  </a:cubicBezTo>
                  <a:cubicBezTo>
                    <a:pt x="7819" y="11229"/>
                    <a:pt x="8036" y="11057"/>
                    <a:pt x="8219" y="10837"/>
                  </a:cubicBezTo>
                  <a:cubicBezTo>
                    <a:pt x="8403" y="10616"/>
                    <a:pt x="8546" y="10357"/>
                    <a:pt x="8652" y="10060"/>
                  </a:cubicBezTo>
                  <a:cubicBezTo>
                    <a:pt x="8758" y="9761"/>
                    <a:pt x="8810" y="9447"/>
                    <a:pt x="8810" y="9111"/>
                  </a:cubicBezTo>
                  <a:cubicBezTo>
                    <a:pt x="8810" y="8778"/>
                    <a:pt x="8758" y="8459"/>
                    <a:pt x="8652" y="8160"/>
                  </a:cubicBezTo>
                  <a:cubicBezTo>
                    <a:pt x="8546" y="7858"/>
                    <a:pt x="8403" y="7592"/>
                    <a:pt x="8219" y="7372"/>
                  </a:cubicBezTo>
                  <a:cubicBezTo>
                    <a:pt x="8036" y="7152"/>
                    <a:pt x="7819" y="6980"/>
                    <a:pt x="7570" y="6847"/>
                  </a:cubicBezTo>
                  <a:cubicBezTo>
                    <a:pt x="7322" y="6717"/>
                    <a:pt x="7061" y="6649"/>
                    <a:pt x="6781" y="6649"/>
                  </a:cubicBezTo>
                  <a:cubicBezTo>
                    <a:pt x="6211" y="6649"/>
                    <a:pt x="5727" y="6889"/>
                    <a:pt x="5329" y="7367"/>
                  </a:cubicBezTo>
                  <a:cubicBezTo>
                    <a:pt x="4931" y="7844"/>
                    <a:pt x="4731" y="8425"/>
                    <a:pt x="4731" y="9111"/>
                  </a:cubicBezTo>
                  <a:cubicBezTo>
                    <a:pt x="4731" y="9447"/>
                    <a:pt x="4785" y="9761"/>
                    <a:pt x="4896" y="10060"/>
                  </a:cubicBezTo>
                  <a:cubicBezTo>
                    <a:pt x="5004" y="10357"/>
                    <a:pt x="5150" y="10616"/>
                    <a:pt x="5334" y="10837"/>
                  </a:cubicBezTo>
                  <a:cubicBezTo>
                    <a:pt x="5517" y="11057"/>
                    <a:pt x="5736" y="11229"/>
                    <a:pt x="5988" y="11356"/>
                  </a:cubicBezTo>
                  <a:cubicBezTo>
                    <a:pt x="6240" y="11480"/>
                    <a:pt x="6501" y="11545"/>
                    <a:pt x="6781" y="11545"/>
                  </a:cubicBezTo>
                  <a:moveTo>
                    <a:pt x="20496" y="16952"/>
                  </a:moveTo>
                  <a:cubicBezTo>
                    <a:pt x="20428" y="17294"/>
                    <a:pt x="20341" y="17613"/>
                    <a:pt x="20235" y="17913"/>
                  </a:cubicBezTo>
                  <a:cubicBezTo>
                    <a:pt x="20251" y="17963"/>
                    <a:pt x="20294" y="18051"/>
                    <a:pt x="20364" y="18161"/>
                  </a:cubicBezTo>
                  <a:cubicBezTo>
                    <a:pt x="20437" y="18274"/>
                    <a:pt x="20508" y="18398"/>
                    <a:pt x="20574" y="18528"/>
                  </a:cubicBezTo>
                  <a:cubicBezTo>
                    <a:pt x="20642" y="18655"/>
                    <a:pt x="20701" y="18779"/>
                    <a:pt x="20755" y="18898"/>
                  </a:cubicBezTo>
                  <a:cubicBezTo>
                    <a:pt x="20807" y="19014"/>
                    <a:pt x="20833" y="19098"/>
                    <a:pt x="20833" y="19141"/>
                  </a:cubicBezTo>
                  <a:cubicBezTo>
                    <a:pt x="20833" y="19177"/>
                    <a:pt x="20762" y="19282"/>
                    <a:pt x="20626" y="19460"/>
                  </a:cubicBezTo>
                  <a:cubicBezTo>
                    <a:pt x="20487" y="19635"/>
                    <a:pt x="20324" y="19821"/>
                    <a:pt x="20141" y="20013"/>
                  </a:cubicBezTo>
                  <a:cubicBezTo>
                    <a:pt x="19957" y="20205"/>
                    <a:pt x="19778" y="20389"/>
                    <a:pt x="19611" y="20558"/>
                  </a:cubicBezTo>
                  <a:cubicBezTo>
                    <a:pt x="19442" y="20730"/>
                    <a:pt x="19333" y="20849"/>
                    <a:pt x="19289" y="20911"/>
                  </a:cubicBezTo>
                  <a:lnTo>
                    <a:pt x="19199" y="20968"/>
                  </a:lnTo>
                  <a:cubicBezTo>
                    <a:pt x="19169" y="20968"/>
                    <a:pt x="19107" y="20928"/>
                    <a:pt x="19013" y="20852"/>
                  </a:cubicBezTo>
                  <a:cubicBezTo>
                    <a:pt x="18919" y="20773"/>
                    <a:pt x="18823" y="20685"/>
                    <a:pt x="18726" y="20586"/>
                  </a:cubicBezTo>
                  <a:cubicBezTo>
                    <a:pt x="18630" y="20488"/>
                    <a:pt x="18533" y="20392"/>
                    <a:pt x="18439" y="20295"/>
                  </a:cubicBezTo>
                  <a:cubicBezTo>
                    <a:pt x="18345" y="20199"/>
                    <a:pt x="18284" y="20137"/>
                    <a:pt x="18253" y="20101"/>
                  </a:cubicBezTo>
                  <a:cubicBezTo>
                    <a:pt x="17975" y="20208"/>
                    <a:pt x="17681" y="20295"/>
                    <a:pt x="17373" y="20358"/>
                  </a:cubicBezTo>
                  <a:cubicBezTo>
                    <a:pt x="17359" y="20411"/>
                    <a:pt x="17323" y="20510"/>
                    <a:pt x="17274" y="20649"/>
                  </a:cubicBezTo>
                  <a:cubicBezTo>
                    <a:pt x="17220" y="20787"/>
                    <a:pt x="17161" y="20925"/>
                    <a:pt x="17097" y="21061"/>
                  </a:cubicBezTo>
                  <a:cubicBezTo>
                    <a:pt x="17034" y="21196"/>
                    <a:pt x="16973" y="21320"/>
                    <a:pt x="16911" y="21431"/>
                  </a:cubicBezTo>
                  <a:cubicBezTo>
                    <a:pt x="16853" y="21546"/>
                    <a:pt x="16798" y="21600"/>
                    <a:pt x="16754" y="21600"/>
                  </a:cubicBezTo>
                  <a:cubicBezTo>
                    <a:pt x="16709" y="21600"/>
                    <a:pt x="16577" y="21569"/>
                    <a:pt x="16361" y="21498"/>
                  </a:cubicBezTo>
                  <a:cubicBezTo>
                    <a:pt x="16142" y="21431"/>
                    <a:pt x="15906" y="21349"/>
                    <a:pt x="15655" y="21247"/>
                  </a:cubicBezTo>
                  <a:cubicBezTo>
                    <a:pt x="15405" y="21148"/>
                    <a:pt x="15179" y="21044"/>
                    <a:pt x="14979" y="20931"/>
                  </a:cubicBezTo>
                  <a:cubicBezTo>
                    <a:pt x="14779" y="20818"/>
                    <a:pt x="14680" y="20719"/>
                    <a:pt x="14680" y="20629"/>
                  </a:cubicBezTo>
                  <a:cubicBezTo>
                    <a:pt x="14680" y="20420"/>
                    <a:pt x="14699" y="20205"/>
                    <a:pt x="14737" y="19985"/>
                  </a:cubicBezTo>
                  <a:cubicBezTo>
                    <a:pt x="14774" y="19765"/>
                    <a:pt x="14810" y="19556"/>
                    <a:pt x="14838" y="19355"/>
                  </a:cubicBezTo>
                  <a:cubicBezTo>
                    <a:pt x="14718" y="19248"/>
                    <a:pt x="14612" y="19129"/>
                    <a:pt x="14518" y="18999"/>
                  </a:cubicBezTo>
                  <a:cubicBezTo>
                    <a:pt x="14424" y="18870"/>
                    <a:pt x="14339" y="18731"/>
                    <a:pt x="14264" y="18587"/>
                  </a:cubicBezTo>
                  <a:cubicBezTo>
                    <a:pt x="14092" y="18607"/>
                    <a:pt x="13920" y="18618"/>
                    <a:pt x="13750" y="18630"/>
                  </a:cubicBezTo>
                  <a:cubicBezTo>
                    <a:pt x="13583" y="18638"/>
                    <a:pt x="13414" y="18641"/>
                    <a:pt x="13251" y="18641"/>
                  </a:cubicBezTo>
                  <a:lnTo>
                    <a:pt x="13087" y="18641"/>
                  </a:lnTo>
                  <a:cubicBezTo>
                    <a:pt x="13037" y="18641"/>
                    <a:pt x="13007" y="18590"/>
                    <a:pt x="12990" y="18491"/>
                  </a:cubicBezTo>
                  <a:cubicBezTo>
                    <a:pt x="12976" y="18418"/>
                    <a:pt x="12945" y="18260"/>
                    <a:pt x="12901" y="18011"/>
                  </a:cubicBezTo>
                  <a:cubicBezTo>
                    <a:pt x="12856" y="17763"/>
                    <a:pt x="12804" y="17503"/>
                    <a:pt x="12748" y="17229"/>
                  </a:cubicBezTo>
                  <a:cubicBezTo>
                    <a:pt x="12691" y="16953"/>
                    <a:pt x="12644" y="16704"/>
                    <a:pt x="12609" y="16478"/>
                  </a:cubicBezTo>
                  <a:cubicBezTo>
                    <a:pt x="12569" y="16252"/>
                    <a:pt x="12552" y="16123"/>
                    <a:pt x="12552" y="16086"/>
                  </a:cubicBezTo>
                  <a:cubicBezTo>
                    <a:pt x="12552" y="16032"/>
                    <a:pt x="12602" y="15973"/>
                    <a:pt x="12703" y="15911"/>
                  </a:cubicBezTo>
                  <a:cubicBezTo>
                    <a:pt x="12804" y="15849"/>
                    <a:pt x="12922" y="15784"/>
                    <a:pt x="13054" y="15713"/>
                  </a:cubicBezTo>
                  <a:cubicBezTo>
                    <a:pt x="13183" y="15645"/>
                    <a:pt x="13310" y="15592"/>
                    <a:pt x="13430" y="15546"/>
                  </a:cubicBezTo>
                  <a:cubicBezTo>
                    <a:pt x="13550" y="15501"/>
                    <a:pt x="13633" y="15470"/>
                    <a:pt x="13677" y="15453"/>
                  </a:cubicBezTo>
                  <a:cubicBezTo>
                    <a:pt x="13708" y="15241"/>
                    <a:pt x="13743" y="15069"/>
                    <a:pt x="13786" y="14922"/>
                  </a:cubicBezTo>
                  <a:cubicBezTo>
                    <a:pt x="13826" y="14778"/>
                    <a:pt x="13885" y="14615"/>
                    <a:pt x="13960" y="14423"/>
                  </a:cubicBezTo>
                  <a:cubicBezTo>
                    <a:pt x="13929" y="14389"/>
                    <a:pt x="13882" y="14310"/>
                    <a:pt x="13814" y="14194"/>
                  </a:cubicBezTo>
                  <a:cubicBezTo>
                    <a:pt x="13746" y="14075"/>
                    <a:pt x="13677" y="13951"/>
                    <a:pt x="13604" y="13824"/>
                  </a:cubicBezTo>
                  <a:cubicBezTo>
                    <a:pt x="13534" y="13694"/>
                    <a:pt x="13470" y="13567"/>
                    <a:pt x="13419" y="13446"/>
                  </a:cubicBezTo>
                  <a:cubicBezTo>
                    <a:pt x="13367" y="13325"/>
                    <a:pt x="13341" y="13243"/>
                    <a:pt x="13341" y="13209"/>
                  </a:cubicBezTo>
                  <a:cubicBezTo>
                    <a:pt x="13341" y="13172"/>
                    <a:pt x="13409" y="13065"/>
                    <a:pt x="13548" y="12887"/>
                  </a:cubicBezTo>
                  <a:cubicBezTo>
                    <a:pt x="13687" y="12715"/>
                    <a:pt x="13849" y="12531"/>
                    <a:pt x="14033" y="12336"/>
                  </a:cubicBezTo>
                  <a:cubicBezTo>
                    <a:pt x="14216" y="12144"/>
                    <a:pt x="14393" y="11961"/>
                    <a:pt x="14562" y="11797"/>
                  </a:cubicBezTo>
                  <a:cubicBezTo>
                    <a:pt x="14732" y="11628"/>
                    <a:pt x="14838" y="11517"/>
                    <a:pt x="14883" y="11467"/>
                  </a:cubicBezTo>
                  <a:lnTo>
                    <a:pt x="14974" y="11410"/>
                  </a:lnTo>
                  <a:cubicBezTo>
                    <a:pt x="15005" y="11410"/>
                    <a:pt x="15066" y="11450"/>
                    <a:pt x="15160" y="11526"/>
                  </a:cubicBezTo>
                  <a:cubicBezTo>
                    <a:pt x="15254" y="11599"/>
                    <a:pt x="15349" y="11690"/>
                    <a:pt x="15447" y="11789"/>
                  </a:cubicBezTo>
                  <a:cubicBezTo>
                    <a:pt x="15544" y="11887"/>
                    <a:pt x="15640" y="11983"/>
                    <a:pt x="15735" y="12076"/>
                  </a:cubicBezTo>
                  <a:cubicBezTo>
                    <a:pt x="15829" y="12175"/>
                    <a:pt x="15890" y="12237"/>
                    <a:pt x="15920" y="12277"/>
                  </a:cubicBezTo>
                  <a:cubicBezTo>
                    <a:pt x="16184" y="12167"/>
                    <a:pt x="16469" y="12082"/>
                    <a:pt x="16777" y="12017"/>
                  </a:cubicBezTo>
                  <a:cubicBezTo>
                    <a:pt x="16791" y="11964"/>
                    <a:pt x="16827" y="11868"/>
                    <a:pt x="16878" y="11726"/>
                  </a:cubicBezTo>
                  <a:cubicBezTo>
                    <a:pt x="16930" y="11588"/>
                    <a:pt x="16991" y="11450"/>
                    <a:pt x="17064" y="11317"/>
                  </a:cubicBezTo>
                  <a:cubicBezTo>
                    <a:pt x="17135" y="11178"/>
                    <a:pt x="17201" y="11057"/>
                    <a:pt x="17262" y="10941"/>
                  </a:cubicBezTo>
                  <a:cubicBezTo>
                    <a:pt x="17321" y="10831"/>
                    <a:pt x="17373" y="10775"/>
                    <a:pt x="17420" y="10775"/>
                  </a:cubicBezTo>
                  <a:cubicBezTo>
                    <a:pt x="17448" y="10775"/>
                    <a:pt x="17575" y="10806"/>
                    <a:pt x="17803" y="10871"/>
                  </a:cubicBezTo>
                  <a:cubicBezTo>
                    <a:pt x="18027" y="10930"/>
                    <a:pt x="18265" y="11015"/>
                    <a:pt x="18517" y="11119"/>
                  </a:cubicBezTo>
                  <a:cubicBezTo>
                    <a:pt x="18768" y="11224"/>
                    <a:pt x="18997" y="11328"/>
                    <a:pt x="19199" y="11438"/>
                  </a:cubicBezTo>
                  <a:cubicBezTo>
                    <a:pt x="19402" y="11546"/>
                    <a:pt x="19503" y="11647"/>
                    <a:pt x="19503" y="11746"/>
                  </a:cubicBezTo>
                  <a:cubicBezTo>
                    <a:pt x="19503" y="11955"/>
                    <a:pt x="19482" y="12167"/>
                    <a:pt x="19442" y="12384"/>
                  </a:cubicBezTo>
                  <a:cubicBezTo>
                    <a:pt x="19399" y="12599"/>
                    <a:pt x="19364" y="12810"/>
                    <a:pt x="19333" y="13017"/>
                  </a:cubicBezTo>
                  <a:cubicBezTo>
                    <a:pt x="19453" y="13124"/>
                    <a:pt x="19562" y="13245"/>
                    <a:pt x="19656" y="13375"/>
                  </a:cubicBezTo>
                  <a:cubicBezTo>
                    <a:pt x="19750" y="13505"/>
                    <a:pt x="19835" y="13643"/>
                    <a:pt x="19910" y="13787"/>
                  </a:cubicBezTo>
                  <a:cubicBezTo>
                    <a:pt x="20096" y="13771"/>
                    <a:pt x="20282" y="13756"/>
                    <a:pt x="20466" y="13748"/>
                  </a:cubicBezTo>
                  <a:cubicBezTo>
                    <a:pt x="20651" y="13737"/>
                    <a:pt x="20830" y="13734"/>
                    <a:pt x="21002" y="13734"/>
                  </a:cubicBezTo>
                  <a:cubicBezTo>
                    <a:pt x="21061" y="13734"/>
                    <a:pt x="21129" y="13852"/>
                    <a:pt x="21205" y="14092"/>
                  </a:cubicBezTo>
                  <a:cubicBezTo>
                    <a:pt x="21280" y="14333"/>
                    <a:pt x="21346" y="14604"/>
                    <a:pt x="21402" y="14911"/>
                  </a:cubicBezTo>
                  <a:cubicBezTo>
                    <a:pt x="21459" y="15216"/>
                    <a:pt x="21506" y="15507"/>
                    <a:pt x="21544" y="15784"/>
                  </a:cubicBezTo>
                  <a:cubicBezTo>
                    <a:pt x="21581" y="16058"/>
                    <a:pt x="21600" y="16236"/>
                    <a:pt x="21600" y="16315"/>
                  </a:cubicBezTo>
                  <a:cubicBezTo>
                    <a:pt x="21600" y="16371"/>
                    <a:pt x="21548" y="16427"/>
                    <a:pt x="21447" y="16492"/>
                  </a:cubicBezTo>
                  <a:cubicBezTo>
                    <a:pt x="21346" y="16554"/>
                    <a:pt x="21235" y="16614"/>
                    <a:pt x="21115" y="16665"/>
                  </a:cubicBezTo>
                  <a:cubicBezTo>
                    <a:pt x="20995" y="16721"/>
                    <a:pt x="20873" y="16777"/>
                    <a:pt x="20748" y="16837"/>
                  </a:cubicBezTo>
                  <a:cubicBezTo>
                    <a:pt x="20623" y="16893"/>
                    <a:pt x="20541" y="16933"/>
                    <a:pt x="20496" y="16952"/>
                  </a:cubicBezTo>
                  <a:moveTo>
                    <a:pt x="20515" y="6070"/>
                  </a:moveTo>
                  <a:cubicBezTo>
                    <a:pt x="20416" y="6395"/>
                    <a:pt x="20301" y="6678"/>
                    <a:pt x="20184" y="6920"/>
                  </a:cubicBezTo>
                  <a:cubicBezTo>
                    <a:pt x="20181" y="6960"/>
                    <a:pt x="20211" y="7030"/>
                    <a:pt x="20256" y="7143"/>
                  </a:cubicBezTo>
                  <a:cubicBezTo>
                    <a:pt x="20301" y="7256"/>
                    <a:pt x="20353" y="7378"/>
                    <a:pt x="20409" y="7510"/>
                  </a:cubicBezTo>
                  <a:cubicBezTo>
                    <a:pt x="20463" y="7640"/>
                    <a:pt x="20510" y="7759"/>
                    <a:pt x="20550" y="7869"/>
                  </a:cubicBezTo>
                  <a:cubicBezTo>
                    <a:pt x="20586" y="7974"/>
                    <a:pt x="20604" y="8041"/>
                    <a:pt x="20604" y="8058"/>
                  </a:cubicBezTo>
                  <a:cubicBezTo>
                    <a:pt x="20604" y="8112"/>
                    <a:pt x="20520" y="8216"/>
                    <a:pt x="20353" y="8375"/>
                  </a:cubicBezTo>
                  <a:cubicBezTo>
                    <a:pt x="20183" y="8533"/>
                    <a:pt x="19995" y="8696"/>
                    <a:pt x="19788" y="8863"/>
                  </a:cubicBezTo>
                  <a:cubicBezTo>
                    <a:pt x="19581" y="9027"/>
                    <a:pt x="19388" y="9176"/>
                    <a:pt x="19209" y="9309"/>
                  </a:cubicBezTo>
                  <a:cubicBezTo>
                    <a:pt x="19027" y="9439"/>
                    <a:pt x="18931" y="9501"/>
                    <a:pt x="18914" y="9501"/>
                  </a:cubicBezTo>
                  <a:cubicBezTo>
                    <a:pt x="18886" y="9501"/>
                    <a:pt x="18832" y="9462"/>
                    <a:pt x="18757" y="9374"/>
                  </a:cubicBezTo>
                  <a:cubicBezTo>
                    <a:pt x="18684" y="9289"/>
                    <a:pt x="18601" y="9193"/>
                    <a:pt x="18514" y="9083"/>
                  </a:cubicBezTo>
                  <a:cubicBezTo>
                    <a:pt x="18430" y="8979"/>
                    <a:pt x="18352" y="8871"/>
                    <a:pt x="18284" y="8767"/>
                  </a:cubicBezTo>
                  <a:cubicBezTo>
                    <a:pt x="18215" y="8663"/>
                    <a:pt x="18168" y="8592"/>
                    <a:pt x="18138" y="8558"/>
                  </a:cubicBezTo>
                  <a:cubicBezTo>
                    <a:pt x="18032" y="8592"/>
                    <a:pt x="17926" y="8620"/>
                    <a:pt x="17815" y="8640"/>
                  </a:cubicBezTo>
                  <a:cubicBezTo>
                    <a:pt x="17707" y="8657"/>
                    <a:pt x="17596" y="8657"/>
                    <a:pt x="17483" y="8640"/>
                  </a:cubicBezTo>
                  <a:lnTo>
                    <a:pt x="17326" y="8640"/>
                  </a:lnTo>
                  <a:cubicBezTo>
                    <a:pt x="17297" y="8674"/>
                    <a:pt x="17250" y="8750"/>
                    <a:pt x="17192" y="8863"/>
                  </a:cubicBezTo>
                  <a:cubicBezTo>
                    <a:pt x="17130" y="8973"/>
                    <a:pt x="17067" y="9092"/>
                    <a:pt x="16994" y="9213"/>
                  </a:cubicBezTo>
                  <a:cubicBezTo>
                    <a:pt x="16923" y="9335"/>
                    <a:pt x="16853" y="9442"/>
                    <a:pt x="16784" y="9529"/>
                  </a:cubicBezTo>
                  <a:cubicBezTo>
                    <a:pt x="16718" y="9620"/>
                    <a:pt x="16669" y="9668"/>
                    <a:pt x="16638" y="9668"/>
                  </a:cubicBezTo>
                  <a:cubicBezTo>
                    <a:pt x="16610" y="9668"/>
                    <a:pt x="16495" y="9617"/>
                    <a:pt x="16302" y="9518"/>
                  </a:cubicBezTo>
                  <a:cubicBezTo>
                    <a:pt x="16106" y="9419"/>
                    <a:pt x="15902" y="9304"/>
                    <a:pt x="15687" y="9171"/>
                  </a:cubicBezTo>
                  <a:cubicBezTo>
                    <a:pt x="15473" y="9041"/>
                    <a:pt x="15278" y="8911"/>
                    <a:pt x="15101" y="8778"/>
                  </a:cubicBezTo>
                  <a:cubicBezTo>
                    <a:pt x="14925" y="8649"/>
                    <a:pt x="14835" y="8558"/>
                    <a:pt x="14835" y="8505"/>
                  </a:cubicBezTo>
                  <a:cubicBezTo>
                    <a:pt x="14835" y="8488"/>
                    <a:pt x="14847" y="8420"/>
                    <a:pt x="14868" y="8307"/>
                  </a:cubicBezTo>
                  <a:cubicBezTo>
                    <a:pt x="14892" y="8194"/>
                    <a:pt x="14923" y="8073"/>
                    <a:pt x="14960" y="7948"/>
                  </a:cubicBezTo>
                  <a:cubicBezTo>
                    <a:pt x="14998" y="7824"/>
                    <a:pt x="15031" y="7700"/>
                    <a:pt x="15061" y="7579"/>
                  </a:cubicBezTo>
                  <a:cubicBezTo>
                    <a:pt x="15092" y="7457"/>
                    <a:pt x="15113" y="7378"/>
                    <a:pt x="15130" y="7341"/>
                  </a:cubicBezTo>
                  <a:cubicBezTo>
                    <a:pt x="14958" y="7132"/>
                    <a:pt x="14814" y="6867"/>
                    <a:pt x="14701" y="6542"/>
                  </a:cubicBezTo>
                  <a:cubicBezTo>
                    <a:pt x="14303" y="6525"/>
                    <a:pt x="14021" y="6503"/>
                    <a:pt x="13856" y="6475"/>
                  </a:cubicBezTo>
                  <a:cubicBezTo>
                    <a:pt x="13692" y="6446"/>
                    <a:pt x="13581" y="6364"/>
                    <a:pt x="13529" y="6226"/>
                  </a:cubicBezTo>
                  <a:cubicBezTo>
                    <a:pt x="13477" y="6085"/>
                    <a:pt x="13459" y="5850"/>
                    <a:pt x="13473" y="5514"/>
                  </a:cubicBezTo>
                  <a:cubicBezTo>
                    <a:pt x="13489" y="5184"/>
                    <a:pt x="13473" y="4693"/>
                    <a:pt x="13428" y="4043"/>
                  </a:cubicBezTo>
                  <a:cubicBezTo>
                    <a:pt x="13428" y="3987"/>
                    <a:pt x="13475" y="3936"/>
                    <a:pt x="13569" y="3880"/>
                  </a:cubicBezTo>
                  <a:cubicBezTo>
                    <a:pt x="13663" y="3826"/>
                    <a:pt x="13774" y="3784"/>
                    <a:pt x="13901" y="3744"/>
                  </a:cubicBezTo>
                  <a:cubicBezTo>
                    <a:pt x="14028" y="3707"/>
                    <a:pt x="14155" y="3685"/>
                    <a:pt x="14280" y="3665"/>
                  </a:cubicBezTo>
                  <a:cubicBezTo>
                    <a:pt x="14402" y="3645"/>
                    <a:pt x="14487" y="3628"/>
                    <a:pt x="14532" y="3609"/>
                  </a:cubicBezTo>
                  <a:cubicBezTo>
                    <a:pt x="14607" y="3315"/>
                    <a:pt x="14722" y="3024"/>
                    <a:pt x="14880" y="2747"/>
                  </a:cubicBezTo>
                  <a:cubicBezTo>
                    <a:pt x="14866" y="2708"/>
                    <a:pt x="14835" y="2632"/>
                    <a:pt x="14791" y="2510"/>
                  </a:cubicBezTo>
                  <a:cubicBezTo>
                    <a:pt x="14746" y="2389"/>
                    <a:pt x="14699" y="2265"/>
                    <a:pt x="14650" y="2137"/>
                  </a:cubicBezTo>
                  <a:cubicBezTo>
                    <a:pt x="14602" y="2010"/>
                    <a:pt x="14558" y="1897"/>
                    <a:pt x="14522" y="1793"/>
                  </a:cubicBezTo>
                  <a:cubicBezTo>
                    <a:pt x="14482" y="1689"/>
                    <a:pt x="14466" y="1618"/>
                    <a:pt x="14466" y="1584"/>
                  </a:cubicBezTo>
                  <a:cubicBezTo>
                    <a:pt x="14466" y="1528"/>
                    <a:pt x="14546" y="1429"/>
                    <a:pt x="14706" y="1279"/>
                  </a:cubicBezTo>
                  <a:cubicBezTo>
                    <a:pt x="14868" y="1130"/>
                    <a:pt x="15052" y="971"/>
                    <a:pt x="15259" y="805"/>
                  </a:cubicBezTo>
                  <a:cubicBezTo>
                    <a:pt x="15464" y="641"/>
                    <a:pt x="15659" y="491"/>
                    <a:pt x="15840" y="367"/>
                  </a:cubicBezTo>
                  <a:cubicBezTo>
                    <a:pt x="16019" y="240"/>
                    <a:pt x="16125" y="178"/>
                    <a:pt x="16154" y="178"/>
                  </a:cubicBezTo>
                  <a:cubicBezTo>
                    <a:pt x="16184" y="178"/>
                    <a:pt x="16234" y="217"/>
                    <a:pt x="16302" y="296"/>
                  </a:cubicBezTo>
                  <a:cubicBezTo>
                    <a:pt x="16368" y="381"/>
                    <a:pt x="16445" y="477"/>
                    <a:pt x="16532" y="590"/>
                  </a:cubicBezTo>
                  <a:cubicBezTo>
                    <a:pt x="16620" y="700"/>
                    <a:pt x="16695" y="808"/>
                    <a:pt x="16763" y="906"/>
                  </a:cubicBezTo>
                  <a:cubicBezTo>
                    <a:pt x="16829" y="1005"/>
                    <a:pt x="16878" y="1073"/>
                    <a:pt x="16909" y="1110"/>
                  </a:cubicBezTo>
                  <a:cubicBezTo>
                    <a:pt x="17015" y="1073"/>
                    <a:pt x="17123" y="1048"/>
                    <a:pt x="17229" y="1028"/>
                  </a:cubicBezTo>
                  <a:cubicBezTo>
                    <a:pt x="17340" y="1008"/>
                    <a:pt x="17450" y="1008"/>
                    <a:pt x="17563" y="1028"/>
                  </a:cubicBezTo>
                  <a:lnTo>
                    <a:pt x="17721" y="1028"/>
                  </a:lnTo>
                  <a:cubicBezTo>
                    <a:pt x="17735" y="994"/>
                    <a:pt x="17778" y="918"/>
                    <a:pt x="17846" y="805"/>
                  </a:cubicBezTo>
                  <a:cubicBezTo>
                    <a:pt x="17912" y="692"/>
                    <a:pt x="17982" y="579"/>
                    <a:pt x="18053" y="460"/>
                  </a:cubicBezTo>
                  <a:cubicBezTo>
                    <a:pt x="18124" y="342"/>
                    <a:pt x="18189" y="237"/>
                    <a:pt x="18251" y="144"/>
                  </a:cubicBezTo>
                  <a:cubicBezTo>
                    <a:pt x="18310" y="51"/>
                    <a:pt x="18354" y="0"/>
                    <a:pt x="18385" y="0"/>
                  </a:cubicBezTo>
                  <a:cubicBezTo>
                    <a:pt x="18415" y="0"/>
                    <a:pt x="18528" y="54"/>
                    <a:pt x="18724" y="158"/>
                  </a:cubicBezTo>
                  <a:cubicBezTo>
                    <a:pt x="18919" y="260"/>
                    <a:pt x="19129" y="378"/>
                    <a:pt x="19350" y="508"/>
                  </a:cubicBezTo>
                  <a:cubicBezTo>
                    <a:pt x="19571" y="641"/>
                    <a:pt x="19771" y="765"/>
                    <a:pt x="19945" y="892"/>
                  </a:cubicBezTo>
                  <a:cubicBezTo>
                    <a:pt x="20122" y="1019"/>
                    <a:pt x="20211" y="1110"/>
                    <a:pt x="20211" y="1163"/>
                  </a:cubicBezTo>
                  <a:cubicBezTo>
                    <a:pt x="20211" y="1200"/>
                    <a:pt x="20197" y="1268"/>
                    <a:pt x="20184" y="1372"/>
                  </a:cubicBezTo>
                  <a:cubicBezTo>
                    <a:pt x="20136" y="1477"/>
                    <a:pt x="20105" y="1593"/>
                    <a:pt x="20075" y="1725"/>
                  </a:cubicBezTo>
                  <a:cubicBezTo>
                    <a:pt x="20047" y="1855"/>
                    <a:pt x="20014" y="1979"/>
                    <a:pt x="19981" y="2095"/>
                  </a:cubicBezTo>
                  <a:cubicBezTo>
                    <a:pt x="19945" y="2214"/>
                    <a:pt x="19922" y="2290"/>
                    <a:pt x="19908" y="2327"/>
                  </a:cubicBezTo>
                  <a:cubicBezTo>
                    <a:pt x="20058" y="2552"/>
                    <a:pt x="20204" y="2824"/>
                    <a:pt x="20345" y="3137"/>
                  </a:cubicBezTo>
                  <a:cubicBezTo>
                    <a:pt x="20729" y="3174"/>
                    <a:pt x="21007" y="3205"/>
                    <a:pt x="21181" y="3233"/>
                  </a:cubicBezTo>
                  <a:cubicBezTo>
                    <a:pt x="21353" y="3258"/>
                    <a:pt x="21461" y="3343"/>
                    <a:pt x="21506" y="3478"/>
                  </a:cubicBezTo>
                  <a:cubicBezTo>
                    <a:pt x="21551" y="3623"/>
                    <a:pt x="21572" y="3854"/>
                    <a:pt x="21562" y="4184"/>
                  </a:cubicBezTo>
                  <a:cubicBezTo>
                    <a:pt x="21555" y="4515"/>
                    <a:pt x="21567" y="4995"/>
                    <a:pt x="21598" y="5624"/>
                  </a:cubicBezTo>
                  <a:cubicBezTo>
                    <a:pt x="21598" y="5678"/>
                    <a:pt x="21551" y="5735"/>
                    <a:pt x="21456" y="5794"/>
                  </a:cubicBezTo>
                  <a:cubicBezTo>
                    <a:pt x="21362" y="5850"/>
                    <a:pt x="21254" y="5901"/>
                    <a:pt x="21136" y="5935"/>
                  </a:cubicBezTo>
                  <a:cubicBezTo>
                    <a:pt x="21014" y="5972"/>
                    <a:pt x="20894" y="6000"/>
                    <a:pt x="20769" y="6017"/>
                  </a:cubicBezTo>
                  <a:cubicBezTo>
                    <a:pt x="20647" y="6034"/>
                    <a:pt x="20560" y="6054"/>
                    <a:pt x="20515" y="6070"/>
                  </a:cubicBezTo>
                  <a:moveTo>
                    <a:pt x="15739" y="16167"/>
                  </a:moveTo>
                  <a:cubicBezTo>
                    <a:pt x="15739" y="16611"/>
                    <a:pt x="15869" y="16992"/>
                    <a:pt x="16130" y="17317"/>
                  </a:cubicBezTo>
                  <a:cubicBezTo>
                    <a:pt x="16389" y="17641"/>
                    <a:pt x="16704" y="17802"/>
                    <a:pt x="17081" y="17802"/>
                  </a:cubicBezTo>
                  <a:cubicBezTo>
                    <a:pt x="17448" y="17802"/>
                    <a:pt x="17766" y="17647"/>
                    <a:pt x="18034" y="17339"/>
                  </a:cubicBezTo>
                  <a:cubicBezTo>
                    <a:pt x="18300" y="17023"/>
                    <a:pt x="18434" y="16639"/>
                    <a:pt x="18434" y="16167"/>
                  </a:cubicBezTo>
                  <a:cubicBezTo>
                    <a:pt x="18434" y="15724"/>
                    <a:pt x="18302" y="15351"/>
                    <a:pt x="18044" y="15038"/>
                  </a:cubicBezTo>
                  <a:cubicBezTo>
                    <a:pt x="17785" y="14727"/>
                    <a:pt x="17465" y="14572"/>
                    <a:pt x="17081" y="14572"/>
                  </a:cubicBezTo>
                  <a:cubicBezTo>
                    <a:pt x="16714" y="14572"/>
                    <a:pt x="16396" y="14727"/>
                    <a:pt x="16135" y="15038"/>
                  </a:cubicBezTo>
                  <a:cubicBezTo>
                    <a:pt x="15869" y="15351"/>
                    <a:pt x="15739" y="15724"/>
                    <a:pt x="15739" y="16167"/>
                  </a:cubicBezTo>
                  <a:moveTo>
                    <a:pt x="16292" y="4825"/>
                  </a:moveTo>
                  <a:cubicBezTo>
                    <a:pt x="16292" y="5249"/>
                    <a:pt x="16410" y="5602"/>
                    <a:pt x="16648" y="5887"/>
                  </a:cubicBezTo>
                  <a:cubicBezTo>
                    <a:pt x="16883" y="6172"/>
                    <a:pt x="17173" y="6313"/>
                    <a:pt x="17509" y="6313"/>
                  </a:cubicBezTo>
                  <a:cubicBezTo>
                    <a:pt x="17862" y="6313"/>
                    <a:pt x="18159" y="6172"/>
                    <a:pt x="18399" y="5887"/>
                  </a:cubicBezTo>
                  <a:cubicBezTo>
                    <a:pt x="18639" y="5602"/>
                    <a:pt x="18759" y="5257"/>
                    <a:pt x="18759" y="4853"/>
                  </a:cubicBezTo>
                  <a:cubicBezTo>
                    <a:pt x="18759" y="4430"/>
                    <a:pt x="18641" y="4074"/>
                    <a:pt x="18404" y="3786"/>
                  </a:cubicBezTo>
                  <a:cubicBezTo>
                    <a:pt x="18168" y="3495"/>
                    <a:pt x="17876" y="3354"/>
                    <a:pt x="17530" y="3354"/>
                  </a:cubicBezTo>
                  <a:cubicBezTo>
                    <a:pt x="17177" y="3354"/>
                    <a:pt x="16883" y="3495"/>
                    <a:pt x="16648" y="3786"/>
                  </a:cubicBezTo>
                  <a:cubicBezTo>
                    <a:pt x="16408" y="4074"/>
                    <a:pt x="16292" y="4421"/>
                    <a:pt x="16292" y="4825"/>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9050" tIns="19050" rIns="19050" bIns="19050" anchor="ctr"/>
            <a:lstStyle/>
            <a:p>
              <a:endParaRPr lang="zh-CN" altLang="en-US"/>
            </a:p>
          </p:txBody>
        </p:sp>
      </p:grpSp>
      <p:grpSp>
        <p:nvGrpSpPr>
          <p:cNvPr id="26" name="组合 25"/>
          <p:cNvGrpSpPr/>
          <p:nvPr/>
        </p:nvGrpSpPr>
        <p:grpSpPr>
          <a:xfrm>
            <a:off x="5881554" y="2712641"/>
            <a:ext cx="2527300" cy="1276350"/>
            <a:chOff x="5881554" y="2712641"/>
            <a:chExt cx="2527300" cy="1276350"/>
          </a:xfrm>
        </p:grpSpPr>
        <p:sp>
          <p:nvSpPr>
            <p:cNvPr id="27" name="Shape 549"/>
            <p:cNvSpPr/>
            <p:nvPr/>
          </p:nvSpPr>
          <p:spPr bwMode="auto">
            <a:xfrm>
              <a:off x="5881554" y="2712641"/>
              <a:ext cx="2527300" cy="1276350"/>
            </a:xfrm>
            <a:custGeom>
              <a:avLst/>
              <a:gdLst>
                <a:gd name="T0" fmla="*/ 5499 w 21600"/>
                <a:gd name="T1" fmla="*/ 0 h 21600"/>
                <a:gd name="T2" fmla="*/ 364703 w 21600"/>
                <a:gd name="T3" fmla="*/ 642134 h 21600"/>
                <a:gd name="T4" fmla="*/ 0 w 21600"/>
                <a:gd name="T5" fmla="*/ 1276350 h 21600"/>
                <a:gd name="T6" fmla="*/ 2169851 w 21600"/>
                <a:gd name="T7" fmla="*/ 1276350 h 21600"/>
                <a:gd name="T8" fmla="*/ 2527300 w 21600"/>
                <a:gd name="T9" fmla="*/ 647807 h 21600"/>
                <a:gd name="T10" fmla="*/ 2184593 w 21600"/>
                <a:gd name="T11" fmla="*/ 1064 h 21600"/>
                <a:gd name="T12" fmla="*/ 5499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0F0F2F"/>
            </a:solidFill>
            <a:ln>
              <a:noFill/>
            </a:ln>
          </p:spPr>
          <p:txBody>
            <a:bodyPr lIns="0" tIns="0" rIns="0" bIns="0" anchor="ctr"/>
            <a:lstStyle/>
            <a:p>
              <a:endParaRPr lang="zh-CN" altLang="en-US" dirty="0"/>
            </a:p>
          </p:txBody>
        </p:sp>
        <p:sp>
          <p:nvSpPr>
            <p:cNvPr id="28" name="Shape 553"/>
            <p:cNvSpPr/>
            <p:nvPr/>
          </p:nvSpPr>
          <p:spPr bwMode="auto">
            <a:xfrm>
              <a:off x="6922954" y="3096816"/>
              <a:ext cx="584200" cy="488950"/>
            </a:xfrm>
            <a:custGeom>
              <a:avLst/>
              <a:gdLst>
                <a:gd name="T0" fmla="*/ 285501 w 21600"/>
                <a:gd name="T1" fmla="*/ 3509 h 21600"/>
                <a:gd name="T2" fmla="*/ 384571 w 21600"/>
                <a:gd name="T3" fmla="*/ 37645 h 21600"/>
                <a:gd name="T4" fmla="*/ 462167 w 21600"/>
                <a:gd name="T5" fmla="*/ 118367 h 21600"/>
                <a:gd name="T6" fmla="*/ 462167 w 21600"/>
                <a:gd name="T7" fmla="*/ 230033 h 21600"/>
                <a:gd name="T8" fmla="*/ 384571 w 21600"/>
                <a:gd name="T9" fmla="*/ 310551 h 21600"/>
                <a:gd name="T10" fmla="*/ 237061 w 21600"/>
                <a:gd name="T11" fmla="*/ 348535 h 21600"/>
                <a:gd name="T12" fmla="*/ 192894 w 21600"/>
                <a:gd name="T13" fmla="*/ 345389 h 21600"/>
                <a:gd name="T14" fmla="*/ 77407 w 21600"/>
                <a:gd name="T15" fmla="*/ 395755 h 21600"/>
                <a:gd name="T16" fmla="*/ 57095 w 21600"/>
                <a:gd name="T17" fmla="*/ 394601 h 21600"/>
                <a:gd name="T18" fmla="*/ 56527 w 21600"/>
                <a:gd name="T19" fmla="*/ 381947 h 21600"/>
                <a:gd name="T20" fmla="*/ 82762 w 21600"/>
                <a:gd name="T21" fmla="*/ 348535 h 21600"/>
                <a:gd name="T22" fmla="*/ 57419 w 21600"/>
                <a:gd name="T23" fmla="*/ 287620 h 21600"/>
                <a:gd name="T24" fmla="*/ 7438 w 21600"/>
                <a:gd name="T25" fmla="*/ 217832 h 21600"/>
                <a:gd name="T26" fmla="*/ 12171 w 21600"/>
                <a:gd name="T27" fmla="*/ 118570 h 21600"/>
                <a:gd name="T28" fmla="*/ 90524 w 21600"/>
                <a:gd name="T29" fmla="*/ 37645 h 21600"/>
                <a:gd name="T30" fmla="*/ 189378 w 21600"/>
                <a:gd name="T31" fmla="*/ 3395 h 21600"/>
                <a:gd name="T32" fmla="*/ 237061 w 21600"/>
                <a:gd name="T33" fmla="*/ 48895 h 21600"/>
                <a:gd name="T34" fmla="*/ 156598 w 21600"/>
                <a:gd name="T35" fmla="*/ 61549 h 21600"/>
                <a:gd name="T36" fmla="*/ 84222 w 21600"/>
                <a:gd name="T37" fmla="*/ 101887 h 21600"/>
                <a:gd name="T38" fmla="*/ 48764 w 21600"/>
                <a:gd name="T39" fmla="*/ 174370 h 21600"/>
                <a:gd name="T40" fmla="*/ 81599 w 21600"/>
                <a:gd name="T41" fmla="*/ 243524 h 21600"/>
                <a:gd name="T42" fmla="*/ 147808 w 21600"/>
                <a:gd name="T43" fmla="*/ 286986 h 21600"/>
                <a:gd name="T44" fmla="*/ 161061 w 21600"/>
                <a:gd name="T45" fmla="*/ 308084 h 21600"/>
                <a:gd name="T46" fmla="*/ 208094 w 21600"/>
                <a:gd name="T47" fmla="*/ 297716 h 21600"/>
                <a:gd name="T48" fmla="*/ 317524 w 21600"/>
                <a:gd name="T49" fmla="*/ 286986 h 21600"/>
                <a:gd name="T50" fmla="*/ 390035 w 21600"/>
                <a:gd name="T51" fmla="*/ 246286 h 21600"/>
                <a:gd name="T52" fmla="*/ 425682 w 21600"/>
                <a:gd name="T53" fmla="*/ 174370 h 21600"/>
                <a:gd name="T54" fmla="*/ 390035 w 21600"/>
                <a:gd name="T55" fmla="*/ 101887 h 21600"/>
                <a:gd name="T56" fmla="*/ 317524 w 21600"/>
                <a:gd name="T57" fmla="*/ 61571 h 21600"/>
                <a:gd name="T58" fmla="*/ 237061 w 21600"/>
                <a:gd name="T59" fmla="*/ 48895 h 21600"/>
                <a:gd name="T60" fmla="*/ 576681 w 21600"/>
                <a:gd name="T61" fmla="*/ 309487 h 21600"/>
                <a:gd name="T62" fmla="*/ 526727 w 21600"/>
                <a:gd name="T63" fmla="*/ 379095 h 21600"/>
                <a:gd name="T64" fmla="*/ 501438 w 21600"/>
                <a:gd name="T65" fmla="*/ 440055 h 21600"/>
                <a:gd name="T66" fmla="*/ 527673 w 21600"/>
                <a:gd name="T67" fmla="*/ 473806 h 21600"/>
                <a:gd name="T68" fmla="*/ 526727 w 21600"/>
                <a:gd name="T69" fmla="*/ 486641 h 21600"/>
                <a:gd name="T70" fmla="*/ 506144 w 21600"/>
                <a:gd name="T71" fmla="*/ 487298 h 21600"/>
                <a:gd name="T72" fmla="*/ 391306 w 21600"/>
                <a:gd name="T73" fmla="*/ 436931 h 21600"/>
                <a:gd name="T74" fmla="*/ 347058 w 21600"/>
                <a:gd name="T75" fmla="*/ 440055 h 21600"/>
                <a:gd name="T76" fmla="*/ 197790 w 21600"/>
                <a:gd name="T77" fmla="*/ 400486 h 21600"/>
                <a:gd name="T78" fmla="*/ 237061 w 21600"/>
                <a:gd name="T79" fmla="*/ 397476 h 21600"/>
                <a:gd name="T80" fmla="*/ 417487 w 21600"/>
                <a:gd name="T81" fmla="*/ 348015 h 21600"/>
                <a:gd name="T82" fmla="*/ 508903 w 21600"/>
                <a:gd name="T83" fmla="*/ 244792 h 21600"/>
                <a:gd name="T84" fmla="*/ 521101 w 21600"/>
                <a:gd name="T85" fmla="*/ 148677 h 21600"/>
                <a:gd name="T86" fmla="*/ 584200 w 21600"/>
                <a:gd name="T87" fmla="*/ 265889 h 216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1600" h="21600" extrusionOk="0">
                  <a:moveTo>
                    <a:pt x="8765" y="0"/>
                  </a:moveTo>
                  <a:cubicBezTo>
                    <a:pt x="9365" y="0"/>
                    <a:pt x="9963" y="51"/>
                    <a:pt x="10556" y="155"/>
                  </a:cubicBezTo>
                  <a:cubicBezTo>
                    <a:pt x="11152" y="260"/>
                    <a:pt x="11733" y="418"/>
                    <a:pt x="12303" y="632"/>
                  </a:cubicBezTo>
                  <a:cubicBezTo>
                    <a:pt x="12950" y="898"/>
                    <a:pt x="13588" y="1240"/>
                    <a:pt x="14219" y="1663"/>
                  </a:cubicBezTo>
                  <a:cubicBezTo>
                    <a:pt x="14850" y="2087"/>
                    <a:pt x="15412" y="2598"/>
                    <a:pt x="15904" y="3199"/>
                  </a:cubicBezTo>
                  <a:cubicBezTo>
                    <a:pt x="16396" y="3798"/>
                    <a:pt x="16791" y="4475"/>
                    <a:pt x="17088" y="5229"/>
                  </a:cubicBezTo>
                  <a:cubicBezTo>
                    <a:pt x="17382" y="5989"/>
                    <a:pt x="17530" y="6813"/>
                    <a:pt x="17530" y="7703"/>
                  </a:cubicBezTo>
                  <a:cubicBezTo>
                    <a:pt x="17530" y="8586"/>
                    <a:pt x="17382" y="9408"/>
                    <a:pt x="17088" y="10162"/>
                  </a:cubicBezTo>
                  <a:cubicBezTo>
                    <a:pt x="16791" y="10921"/>
                    <a:pt x="16396" y="11596"/>
                    <a:pt x="15904" y="12186"/>
                  </a:cubicBezTo>
                  <a:cubicBezTo>
                    <a:pt x="15412" y="12776"/>
                    <a:pt x="14850" y="13287"/>
                    <a:pt x="14219" y="13719"/>
                  </a:cubicBezTo>
                  <a:cubicBezTo>
                    <a:pt x="13588" y="14152"/>
                    <a:pt x="12950" y="14499"/>
                    <a:pt x="12303" y="14758"/>
                  </a:cubicBezTo>
                  <a:cubicBezTo>
                    <a:pt x="11147" y="15185"/>
                    <a:pt x="9968" y="15397"/>
                    <a:pt x="8765" y="15397"/>
                  </a:cubicBezTo>
                  <a:cubicBezTo>
                    <a:pt x="8487" y="15397"/>
                    <a:pt x="8214" y="15382"/>
                    <a:pt x="7948" y="15354"/>
                  </a:cubicBezTo>
                  <a:cubicBezTo>
                    <a:pt x="7683" y="15329"/>
                    <a:pt x="7409" y="15298"/>
                    <a:pt x="7132" y="15258"/>
                  </a:cubicBezTo>
                  <a:cubicBezTo>
                    <a:pt x="6007" y="16294"/>
                    <a:pt x="4743" y="16995"/>
                    <a:pt x="3347" y="17353"/>
                  </a:cubicBezTo>
                  <a:cubicBezTo>
                    <a:pt x="3196" y="17393"/>
                    <a:pt x="3034" y="17435"/>
                    <a:pt x="2862" y="17483"/>
                  </a:cubicBezTo>
                  <a:cubicBezTo>
                    <a:pt x="2688" y="17534"/>
                    <a:pt x="2521" y="17559"/>
                    <a:pt x="2354" y="17559"/>
                  </a:cubicBezTo>
                  <a:cubicBezTo>
                    <a:pt x="2264" y="17559"/>
                    <a:pt x="2182" y="17514"/>
                    <a:pt x="2111" y="17432"/>
                  </a:cubicBezTo>
                  <a:cubicBezTo>
                    <a:pt x="2041" y="17342"/>
                    <a:pt x="2005" y="17238"/>
                    <a:pt x="2005" y="17110"/>
                  </a:cubicBezTo>
                  <a:cubicBezTo>
                    <a:pt x="2005" y="17023"/>
                    <a:pt x="2034" y="16944"/>
                    <a:pt x="2090" y="16873"/>
                  </a:cubicBezTo>
                  <a:cubicBezTo>
                    <a:pt x="2147" y="16808"/>
                    <a:pt x="2196" y="16746"/>
                    <a:pt x="2241" y="16693"/>
                  </a:cubicBezTo>
                  <a:cubicBezTo>
                    <a:pt x="2624" y="16235"/>
                    <a:pt x="2897" y="15803"/>
                    <a:pt x="3060" y="15397"/>
                  </a:cubicBezTo>
                  <a:cubicBezTo>
                    <a:pt x="3220" y="14987"/>
                    <a:pt x="3354" y="14465"/>
                    <a:pt x="3458" y="13813"/>
                  </a:cubicBezTo>
                  <a:cubicBezTo>
                    <a:pt x="2985" y="13499"/>
                    <a:pt x="2540" y="13129"/>
                    <a:pt x="2123" y="12706"/>
                  </a:cubicBezTo>
                  <a:cubicBezTo>
                    <a:pt x="1706" y="12279"/>
                    <a:pt x="1342" y="11811"/>
                    <a:pt x="1024" y="11300"/>
                  </a:cubicBezTo>
                  <a:cubicBezTo>
                    <a:pt x="711" y="10786"/>
                    <a:pt x="459" y="10229"/>
                    <a:pt x="275" y="9623"/>
                  </a:cubicBezTo>
                  <a:cubicBezTo>
                    <a:pt x="92" y="9021"/>
                    <a:pt x="0" y="8383"/>
                    <a:pt x="0" y="7703"/>
                  </a:cubicBezTo>
                  <a:cubicBezTo>
                    <a:pt x="0" y="6822"/>
                    <a:pt x="151" y="6000"/>
                    <a:pt x="450" y="5238"/>
                  </a:cubicBezTo>
                  <a:cubicBezTo>
                    <a:pt x="751" y="4478"/>
                    <a:pt x="1151" y="3798"/>
                    <a:pt x="1650" y="3199"/>
                  </a:cubicBezTo>
                  <a:cubicBezTo>
                    <a:pt x="2149" y="2598"/>
                    <a:pt x="2716" y="2087"/>
                    <a:pt x="3347" y="1663"/>
                  </a:cubicBezTo>
                  <a:cubicBezTo>
                    <a:pt x="3978" y="1239"/>
                    <a:pt x="4616" y="898"/>
                    <a:pt x="5261" y="632"/>
                  </a:cubicBezTo>
                  <a:cubicBezTo>
                    <a:pt x="5832" y="409"/>
                    <a:pt x="6412" y="249"/>
                    <a:pt x="7002" y="150"/>
                  </a:cubicBezTo>
                  <a:cubicBezTo>
                    <a:pt x="7591" y="48"/>
                    <a:pt x="8179" y="0"/>
                    <a:pt x="8765" y="0"/>
                  </a:cubicBezTo>
                  <a:moveTo>
                    <a:pt x="8765" y="2160"/>
                  </a:moveTo>
                  <a:cubicBezTo>
                    <a:pt x="8269" y="2160"/>
                    <a:pt x="7774" y="2202"/>
                    <a:pt x="7278" y="2282"/>
                  </a:cubicBezTo>
                  <a:cubicBezTo>
                    <a:pt x="6783" y="2366"/>
                    <a:pt x="6287" y="2510"/>
                    <a:pt x="5790" y="2719"/>
                  </a:cubicBezTo>
                  <a:cubicBezTo>
                    <a:pt x="5348" y="2877"/>
                    <a:pt x="4886" y="3112"/>
                    <a:pt x="4411" y="3419"/>
                  </a:cubicBezTo>
                  <a:cubicBezTo>
                    <a:pt x="3933" y="3727"/>
                    <a:pt x="3502" y="4086"/>
                    <a:pt x="3114" y="4501"/>
                  </a:cubicBezTo>
                  <a:cubicBezTo>
                    <a:pt x="2728" y="4916"/>
                    <a:pt x="2413" y="5390"/>
                    <a:pt x="2168" y="5927"/>
                  </a:cubicBezTo>
                  <a:cubicBezTo>
                    <a:pt x="1925" y="6463"/>
                    <a:pt x="1803" y="7056"/>
                    <a:pt x="1803" y="7703"/>
                  </a:cubicBezTo>
                  <a:cubicBezTo>
                    <a:pt x="1803" y="8355"/>
                    <a:pt x="1916" y="8925"/>
                    <a:pt x="2147" y="9422"/>
                  </a:cubicBezTo>
                  <a:cubicBezTo>
                    <a:pt x="2375" y="9919"/>
                    <a:pt x="2667" y="10363"/>
                    <a:pt x="3017" y="10758"/>
                  </a:cubicBezTo>
                  <a:cubicBezTo>
                    <a:pt x="3373" y="11156"/>
                    <a:pt x="3764" y="11509"/>
                    <a:pt x="4197" y="11811"/>
                  </a:cubicBezTo>
                  <a:cubicBezTo>
                    <a:pt x="4630" y="12122"/>
                    <a:pt x="5051" y="12407"/>
                    <a:pt x="5465" y="12678"/>
                  </a:cubicBezTo>
                  <a:lnTo>
                    <a:pt x="5239" y="14177"/>
                  </a:lnTo>
                  <a:cubicBezTo>
                    <a:pt x="5486" y="14019"/>
                    <a:pt x="5724" y="13827"/>
                    <a:pt x="5955" y="13610"/>
                  </a:cubicBezTo>
                  <a:cubicBezTo>
                    <a:pt x="6183" y="13395"/>
                    <a:pt x="6407" y="13189"/>
                    <a:pt x="6626" y="12989"/>
                  </a:cubicBezTo>
                  <a:cubicBezTo>
                    <a:pt x="6979" y="13042"/>
                    <a:pt x="7334" y="13099"/>
                    <a:pt x="7694" y="13152"/>
                  </a:cubicBezTo>
                  <a:cubicBezTo>
                    <a:pt x="8057" y="13209"/>
                    <a:pt x="8412" y="13232"/>
                    <a:pt x="8765" y="13232"/>
                  </a:cubicBezTo>
                  <a:cubicBezTo>
                    <a:pt x="9780" y="13232"/>
                    <a:pt x="10771" y="13048"/>
                    <a:pt x="11740" y="12678"/>
                  </a:cubicBezTo>
                  <a:cubicBezTo>
                    <a:pt x="12197" y="12517"/>
                    <a:pt x="12665" y="12280"/>
                    <a:pt x="13138" y="11978"/>
                  </a:cubicBezTo>
                  <a:cubicBezTo>
                    <a:pt x="13609" y="11670"/>
                    <a:pt x="14040" y="11306"/>
                    <a:pt x="14421" y="10880"/>
                  </a:cubicBezTo>
                  <a:cubicBezTo>
                    <a:pt x="14805" y="10459"/>
                    <a:pt x="15120" y="9982"/>
                    <a:pt x="15370" y="9454"/>
                  </a:cubicBezTo>
                  <a:cubicBezTo>
                    <a:pt x="15617" y="8929"/>
                    <a:pt x="15739" y="8344"/>
                    <a:pt x="15739" y="7703"/>
                  </a:cubicBezTo>
                  <a:cubicBezTo>
                    <a:pt x="15739" y="7057"/>
                    <a:pt x="15617" y="6464"/>
                    <a:pt x="15370" y="5927"/>
                  </a:cubicBezTo>
                  <a:cubicBezTo>
                    <a:pt x="15120" y="5391"/>
                    <a:pt x="14805" y="4916"/>
                    <a:pt x="14421" y="4501"/>
                  </a:cubicBezTo>
                  <a:cubicBezTo>
                    <a:pt x="14040" y="4086"/>
                    <a:pt x="13611" y="3728"/>
                    <a:pt x="13143" y="3420"/>
                  </a:cubicBezTo>
                  <a:cubicBezTo>
                    <a:pt x="12675" y="3112"/>
                    <a:pt x="12206" y="2878"/>
                    <a:pt x="11740" y="2720"/>
                  </a:cubicBezTo>
                  <a:cubicBezTo>
                    <a:pt x="11267" y="2511"/>
                    <a:pt x="10780" y="2367"/>
                    <a:pt x="10281" y="2282"/>
                  </a:cubicBezTo>
                  <a:cubicBezTo>
                    <a:pt x="9782" y="2202"/>
                    <a:pt x="9278" y="2160"/>
                    <a:pt x="8765" y="2160"/>
                  </a:cubicBezTo>
                  <a:moveTo>
                    <a:pt x="21600" y="11746"/>
                  </a:moveTo>
                  <a:cubicBezTo>
                    <a:pt x="21600" y="12429"/>
                    <a:pt x="21506" y="13076"/>
                    <a:pt x="21322" y="13672"/>
                  </a:cubicBezTo>
                  <a:cubicBezTo>
                    <a:pt x="21139" y="14273"/>
                    <a:pt x="20889" y="14829"/>
                    <a:pt x="20574" y="15340"/>
                  </a:cubicBezTo>
                  <a:cubicBezTo>
                    <a:pt x="20258" y="15854"/>
                    <a:pt x="19891" y="16323"/>
                    <a:pt x="19475" y="16747"/>
                  </a:cubicBezTo>
                  <a:cubicBezTo>
                    <a:pt x="19058" y="17173"/>
                    <a:pt x="18613" y="17543"/>
                    <a:pt x="18140" y="17856"/>
                  </a:cubicBezTo>
                  <a:cubicBezTo>
                    <a:pt x="18246" y="18506"/>
                    <a:pt x="18378" y="19031"/>
                    <a:pt x="18540" y="19440"/>
                  </a:cubicBezTo>
                  <a:cubicBezTo>
                    <a:pt x="18703" y="19841"/>
                    <a:pt x="18973" y="20276"/>
                    <a:pt x="19357" y="20736"/>
                  </a:cubicBezTo>
                  <a:cubicBezTo>
                    <a:pt x="19402" y="20790"/>
                    <a:pt x="19453" y="20858"/>
                    <a:pt x="19510" y="20931"/>
                  </a:cubicBezTo>
                  <a:cubicBezTo>
                    <a:pt x="19566" y="21007"/>
                    <a:pt x="19592" y="21092"/>
                    <a:pt x="19592" y="21182"/>
                  </a:cubicBezTo>
                  <a:cubicBezTo>
                    <a:pt x="19592" y="21326"/>
                    <a:pt x="19555" y="21431"/>
                    <a:pt x="19475" y="21498"/>
                  </a:cubicBezTo>
                  <a:cubicBezTo>
                    <a:pt x="19397" y="21569"/>
                    <a:pt x="19305" y="21600"/>
                    <a:pt x="19199" y="21600"/>
                  </a:cubicBezTo>
                  <a:cubicBezTo>
                    <a:pt x="19049" y="21600"/>
                    <a:pt x="18889" y="21572"/>
                    <a:pt x="18714" y="21527"/>
                  </a:cubicBezTo>
                  <a:cubicBezTo>
                    <a:pt x="18543" y="21473"/>
                    <a:pt x="18387" y="21433"/>
                    <a:pt x="18253" y="21397"/>
                  </a:cubicBezTo>
                  <a:cubicBezTo>
                    <a:pt x="16855" y="21027"/>
                    <a:pt x="15593" y="20329"/>
                    <a:pt x="14468" y="19302"/>
                  </a:cubicBezTo>
                  <a:cubicBezTo>
                    <a:pt x="14191" y="19338"/>
                    <a:pt x="13917" y="19369"/>
                    <a:pt x="13652" y="19395"/>
                  </a:cubicBezTo>
                  <a:cubicBezTo>
                    <a:pt x="13383" y="19423"/>
                    <a:pt x="13113" y="19440"/>
                    <a:pt x="12832" y="19440"/>
                  </a:cubicBezTo>
                  <a:cubicBezTo>
                    <a:pt x="11865" y="19440"/>
                    <a:pt x="10909" y="19293"/>
                    <a:pt x="9973" y="19002"/>
                  </a:cubicBezTo>
                  <a:cubicBezTo>
                    <a:pt x="9031" y="18717"/>
                    <a:pt x="8146" y="18279"/>
                    <a:pt x="7313" y="17692"/>
                  </a:cubicBezTo>
                  <a:lnTo>
                    <a:pt x="7617" y="17475"/>
                  </a:lnTo>
                  <a:cubicBezTo>
                    <a:pt x="8000" y="17531"/>
                    <a:pt x="8382" y="17559"/>
                    <a:pt x="8765" y="17559"/>
                  </a:cubicBezTo>
                  <a:cubicBezTo>
                    <a:pt x="10246" y="17559"/>
                    <a:pt x="11677" y="17280"/>
                    <a:pt x="13058" y="16721"/>
                  </a:cubicBezTo>
                  <a:cubicBezTo>
                    <a:pt x="13892" y="16388"/>
                    <a:pt x="14685" y="15936"/>
                    <a:pt x="15436" y="15374"/>
                  </a:cubicBezTo>
                  <a:cubicBezTo>
                    <a:pt x="16186" y="14812"/>
                    <a:pt x="16853" y="14149"/>
                    <a:pt x="17432" y="13381"/>
                  </a:cubicBezTo>
                  <a:cubicBezTo>
                    <a:pt x="18008" y="12618"/>
                    <a:pt x="18470" y="11760"/>
                    <a:pt x="18816" y="10814"/>
                  </a:cubicBezTo>
                  <a:cubicBezTo>
                    <a:pt x="19162" y="9865"/>
                    <a:pt x="19336" y="8832"/>
                    <a:pt x="19336" y="7703"/>
                  </a:cubicBezTo>
                  <a:cubicBezTo>
                    <a:pt x="19336" y="7333"/>
                    <a:pt x="19312" y="6957"/>
                    <a:pt x="19267" y="6568"/>
                  </a:cubicBezTo>
                  <a:cubicBezTo>
                    <a:pt x="19943" y="7217"/>
                    <a:pt x="20501" y="7979"/>
                    <a:pt x="20941" y="8855"/>
                  </a:cubicBezTo>
                  <a:cubicBezTo>
                    <a:pt x="21379" y="9727"/>
                    <a:pt x="21600" y="10693"/>
                    <a:pt x="21600" y="11746"/>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9050" tIns="19050" rIns="19050" bIns="19050" anchor="ctr"/>
            <a:lstStyle/>
            <a:p>
              <a:endParaRPr lang="zh-CN" altLang="en-US"/>
            </a:p>
          </p:txBody>
        </p:sp>
      </p:grpSp>
      <p:grpSp>
        <p:nvGrpSpPr>
          <p:cNvPr id="29" name="组合 28"/>
          <p:cNvGrpSpPr/>
          <p:nvPr/>
        </p:nvGrpSpPr>
        <p:grpSpPr>
          <a:xfrm>
            <a:off x="8110404" y="2712641"/>
            <a:ext cx="2528887" cy="1276350"/>
            <a:chOff x="8110404" y="2712641"/>
            <a:chExt cx="2528887" cy="1276350"/>
          </a:xfrm>
        </p:grpSpPr>
        <p:sp>
          <p:nvSpPr>
            <p:cNvPr id="30" name="Shape 555"/>
            <p:cNvSpPr/>
            <p:nvPr/>
          </p:nvSpPr>
          <p:spPr bwMode="auto">
            <a:xfrm>
              <a:off x="8110404" y="2712641"/>
              <a:ext cx="2528887" cy="1276350"/>
            </a:xfrm>
            <a:custGeom>
              <a:avLst/>
              <a:gdLst>
                <a:gd name="T0" fmla="*/ 5503 w 21600"/>
                <a:gd name="T1" fmla="*/ 0 h 21600"/>
                <a:gd name="T2" fmla="*/ 364932 w 21600"/>
                <a:gd name="T3" fmla="*/ 642134 h 21600"/>
                <a:gd name="T4" fmla="*/ 0 w 21600"/>
                <a:gd name="T5" fmla="*/ 1276350 h 21600"/>
                <a:gd name="T6" fmla="*/ 2171213 w 21600"/>
                <a:gd name="T7" fmla="*/ 1276350 h 21600"/>
                <a:gd name="T8" fmla="*/ 2528887 w 21600"/>
                <a:gd name="T9" fmla="*/ 647807 h 21600"/>
                <a:gd name="T10" fmla="*/ 2185965 w 21600"/>
                <a:gd name="T11" fmla="*/ 1064 h 21600"/>
                <a:gd name="T12" fmla="*/ 550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0F0F2F"/>
            </a:solidFill>
            <a:ln>
              <a:noFill/>
            </a:ln>
          </p:spPr>
          <p:txBody>
            <a:bodyPr lIns="0" tIns="0" rIns="0" bIns="0" anchor="ctr"/>
            <a:lstStyle/>
            <a:p>
              <a:endParaRPr lang="zh-CN" altLang="en-US" dirty="0"/>
            </a:p>
          </p:txBody>
        </p:sp>
        <p:sp>
          <p:nvSpPr>
            <p:cNvPr id="31" name="Shape 559"/>
            <p:cNvSpPr/>
            <p:nvPr/>
          </p:nvSpPr>
          <p:spPr bwMode="auto">
            <a:xfrm>
              <a:off x="9139104" y="3096816"/>
              <a:ext cx="573087" cy="479425"/>
            </a:xfrm>
            <a:custGeom>
              <a:avLst/>
              <a:gdLst>
                <a:gd name="T0" fmla="*/ 398110 w 21600"/>
                <a:gd name="T1" fmla="*/ 22617 h 21600"/>
                <a:gd name="T2" fmla="*/ 550668 w 21600"/>
                <a:gd name="T3" fmla="*/ 175878 h 21600"/>
                <a:gd name="T4" fmla="*/ 568683 w 21600"/>
                <a:gd name="T5" fmla="*/ 336219 h 21600"/>
                <a:gd name="T6" fmla="*/ 534934 w 21600"/>
                <a:gd name="T7" fmla="*/ 430661 h 21600"/>
                <a:gd name="T8" fmla="*/ 488981 w 21600"/>
                <a:gd name="T9" fmla="*/ 479425 h 21600"/>
                <a:gd name="T10" fmla="*/ 66170 w 21600"/>
                <a:gd name="T11" fmla="*/ 470547 h 21600"/>
                <a:gd name="T12" fmla="*/ 17246 w 21600"/>
                <a:gd name="T13" fmla="*/ 384850 h 21600"/>
                <a:gd name="T14" fmla="*/ 0 w 21600"/>
                <a:gd name="T15" fmla="*/ 287588 h 21600"/>
                <a:gd name="T16" fmla="*/ 83787 w 21600"/>
                <a:gd name="T17" fmla="*/ 84476 h 21600"/>
                <a:gd name="T18" fmla="*/ 286544 w 21600"/>
                <a:gd name="T19" fmla="*/ 0 h 21600"/>
                <a:gd name="T20" fmla="*/ 108833 w 21600"/>
                <a:gd name="T21" fmla="*/ 312958 h 21600"/>
                <a:gd name="T22" fmla="*/ 108701 w 21600"/>
                <a:gd name="T23" fmla="*/ 262396 h 21600"/>
                <a:gd name="T24" fmla="*/ 58397 w 21600"/>
                <a:gd name="T25" fmla="*/ 262396 h 21600"/>
                <a:gd name="T26" fmla="*/ 58397 w 21600"/>
                <a:gd name="T27" fmla="*/ 312958 h 21600"/>
                <a:gd name="T28" fmla="*/ 142953 w 21600"/>
                <a:gd name="T29" fmla="*/ 179895 h 21600"/>
                <a:gd name="T30" fmla="*/ 179249 w 21600"/>
                <a:gd name="T31" fmla="*/ 143539 h 21600"/>
                <a:gd name="T32" fmla="*/ 142953 w 21600"/>
                <a:gd name="T33" fmla="*/ 108004 h 21600"/>
                <a:gd name="T34" fmla="*/ 107295 w 21600"/>
                <a:gd name="T35" fmla="*/ 143539 h 21600"/>
                <a:gd name="T36" fmla="*/ 142953 w 21600"/>
                <a:gd name="T37" fmla="*/ 179895 h 21600"/>
                <a:gd name="T38" fmla="*/ 322972 w 21600"/>
                <a:gd name="T39" fmla="*/ 317242 h 21600"/>
                <a:gd name="T40" fmla="*/ 341252 w 21600"/>
                <a:gd name="T41" fmla="*/ 253141 h 21600"/>
                <a:gd name="T42" fmla="*/ 357410 w 21600"/>
                <a:gd name="T43" fmla="*/ 192436 h 21600"/>
                <a:gd name="T44" fmla="*/ 354996 w 21600"/>
                <a:gd name="T45" fmla="*/ 167066 h 21600"/>
                <a:gd name="T46" fmla="*/ 331807 w 21600"/>
                <a:gd name="T47" fmla="*/ 165535 h 21600"/>
                <a:gd name="T48" fmla="*/ 284050 w 21600"/>
                <a:gd name="T49" fmla="*/ 324011 h 21600"/>
                <a:gd name="T50" fmla="*/ 243111 w 21600"/>
                <a:gd name="T51" fmla="*/ 342234 h 21600"/>
                <a:gd name="T52" fmla="*/ 226502 w 21600"/>
                <a:gd name="T53" fmla="*/ 383629 h 21600"/>
                <a:gd name="T54" fmla="*/ 286544 w 21600"/>
                <a:gd name="T55" fmla="*/ 443646 h 21600"/>
                <a:gd name="T56" fmla="*/ 346585 w 21600"/>
                <a:gd name="T57" fmla="*/ 383629 h 21600"/>
                <a:gd name="T58" fmla="*/ 318249 w 21600"/>
                <a:gd name="T59" fmla="*/ 334110 h 21600"/>
                <a:gd name="T60" fmla="*/ 261259 w 21600"/>
                <a:gd name="T61" fmla="*/ 58730 h 21600"/>
                <a:gd name="T62" fmla="*/ 261259 w 21600"/>
                <a:gd name="T63" fmla="*/ 109358 h 21600"/>
                <a:gd name="T64" fmla="*/ 311828 w 21600"/>
                <a:gd name="T65" fmla="*/ 109358 h 21600"/>
                <a:gd name="T66" fmla="*/ 311828 w 21600"/>
                <a:gd name="T67" fmla="*/ 58730 h 21600"/>
                <a:gd name="T68" fmla="*/ 393838 w 21600"/>
                <a:gd name="T69" fmla="*/ 143539 h 21600"/>
                <a:gd name="T70" fmla="*/ 430134 w 21600"/>
                <a:gd name="T71" fmla="*/ 179252 h 21600"/>
                <a:gd name="T72" fmla="*/ 465792 w 21600"/>
                <a:gd name="T73" fmla="*/ 143539 h 21600"/>
                <a:gd name="T74" fmla="*/ 430134 w 21600"/>
                <a:gd name="T75" fmla="*/ 108004 h 21600"/>
                <a:gd name="T76" fmla="*/ 393838 w 21600"/>
                <a:gd name="T77" fmla="*/ 143539 h 21600"/>
                <a:gd name="T78" fmla="*/ 514690 w 21600"/>
                <a:gd name="T79" fmla="*/ 312958 h 21600"/>
                <a:gd name="T80" fmla="*/ 514690 w 21600"/>
                <a:gd name="T81" fmla="*/ 262396 h 21600"/>
                <a:gd name="T82" fmla="*/ 464254 w 21600"/>
                <a:gd name="T83" fmla="*/ 262396 h 21600"/>
                <a:gd name="T84" fmla="*/ 464254 w 21600"/>
                <a:gd name="T85" fmla="*/ 312958 h 216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600" h="21600" extrusionOk="0">
                  <a:moveTo>
                    <a:pt x="10800" y="0"/>
                  </a:moveTo>
                  <a:cubicBezTo>
                    <a:pt x="12293" y="0"/>
                    <a:pt x="13697" y="343"/>
                    <a:pt x="15005" y="1019"/>
                  </a:cubicBezTo>
                  <a:cubicBezTo>
                    <a:pt x="16315" y="1699"/>
                    <a:pt x="17460" y="2629"/>
                    <a:pt x="18442" y="3806"/>
                  </a:cubicBezTo>
                  <a:cubicBezTo>
                    <a:pt x="19421" y="4981"/>
                    <a:pt x="20194" y="6355"/>
                    <a:pt x="20755" y="7924"/>
                  </a:cubicBezTo>
                  <a:cubicBezTo>
                    <a:pt x="21319" y="9499"/>
                    <a:pt x="21600" y="11174"/>
                    <a:pt x="21600" y="12957"/>
                  </a:cubicBezTo>
                  <a:cubicBezTo>
                    <a:pt x="21600" y="13674"/>
                    <a:pt x="21545" y="14402"/>
                    <a:pt x="21434" y="15148"/>
                  </a:cubicBezTo>
                  <a:cubicBezTo>
                    <a:pt x="21322" y="15893"/>
                    <a:pt x="21161" y="16625"/>
                    <a:pt x="20952" y="17339"/>
                  </a:cubicBezTo>
                  <a:cubicBezTo>
                    <a:pt x="20741" y="18059"/>
                    <a:pt x="20477" y="18744"/>
                    <a:pt x="20182" y="19403"/>
                  </a:cubicBezTo>
                  <a:cubicBezTo>
                    <a:pt x="19850" y="20057"/>
                    <a:pt x="19498" y="20656"/>
                    <a:pt x="19106" y="21200"/>
                  </a:cubicBezTo>
                  <a:cubicBezTo>
                    <a:pt x="18931" y="21468"/>
                    <a:pt x="18703" y="21600"/>
                    <a:pt x="18430" y="21600"/>
                  </a:cubicBezTo>
                  <a:lnTo>
                    <a:pt x="3170" y="21600"/>
                  </a:lnTo>
                  <a:cubicBezTo>
                    <a:pt x="2887" y="21600"/>
                    <a:pt x="2662" y="21467"/>
                    <a:pt x="2494" y="21200"/>
                  </a:cubicBezTo>
                  <a:cubicBezTo>
                    <a:pt x="2088" y="20656"/>
                    <a:pt x="1730" y="20057"/>
                    <a:pt x="1426" y="19403"/>
                  </a:cubicBezTo>
                  <a:cubicBezTo>
                    <a:pt x="1118" y="18744"/>
                    <a:pt x="859" y="18059"/>
                    <a:pt x="650" y="17339"/>
                  </a:cubicBezTo>
                  <a:cubicBezTo>
                    <a:pt x="439" y="16625"/>
                    <a:pt x="278" y="15893"/>
                    <a:pt x="166" y="15148"/>
                  </a:cubicBezTo>
                  <a:cubicBezTo>
                    <a:pt x="55" y="14402"/>
                    <a:pt x="0" y="13673"/>
                    <a:pt x="0" y="12957"/>
                  </a:cubicBezTo>
                  <a:cubicBezTo>
                    <a:pt x="0" y="11163"/>
                    <a:pt x="281" y="9487"/>
                    <a:pt x="845" y="7918"/>
                  </a:cubicBezTo>
                  <a:cubicBezTo>
                    <a:pt x="1406" y="6354"/>
                    <a:pt x="2179" y="4981"/>
                    <a:pt x="3158" y="3806"/>
                  </a:cubicBezTo>
                  <a:cubicBezTo>
                    <a:pt x="4140" y="2629"/>
                    <a:pt x="5285" y="1699"/>
                    <a:pt x="6595" y="1019"/>
                  </a:cubicBezTo>
                  <a:cubicBezTo>
                    <a:pt x="7903" y="343"/>
                    <a:pt x="9305" y="0"/>
                    <a:pt x="10800" y="0"/>
                  </a:cubicBezTo>
                  <a:moveTo>
                    <a:pt x="3149" y="14572"/>
                  </a:moveTo>
                  <a:cubicBezTo>
                    <a:pt x="3523" y="14572"/>
                    <a:pt x="3842" y="14414"/>
                    <a:pt x="4102" y="14100"/>
                  </a:cubicBezTo>
                  <a:cubicBezTo>
                    <a:pt x="4361" y="13792"/>
                    <a:pt x="4493" y="13409"/>
                    <a:pt x="4493" y="12957"/>
                  </a:cubicBezTo>
                  <a:cubicBezTo>
                    <a:pt x="4493" y="12508"/>
                    <a:pt x="4361" y="12128"/>
                    <a:pt x="4097" y="11822"/>
                  </a:cubicBezTo>
                  <a:cubicBezTo>
                    <a:pt x="3833" y="11512"/>
                    <a:pt x="3516" y="11359"/>
                    <a:pt x="3149" y="11359"/>
                  </a:cubicBezTo>
                  <a:cubicBezTo>
                    <a:pt x="2772" y="11359"/>
                    <a:pt x="2455" y="11511"/>
                    <a:pt x="2201" y="11822"/>
                  </a:cubicBezTo>
                  <a:cubicBezTo>
                    <a:pt x="1944" y="12128"/>
                    <a:pt x="1814" y="12508"/>
                    <a:pt x="1814" y="12957"/>
                  </a:cubicBezTo>
                  <a:cubicBezTo>
                    <a:pt x="1814" y="13409"/>
                    <a:pt x="1944" y="13792"/>
                    <a:pt x="2201" y="14100"/>
                  </a:cubicBezTo>
                  <a:cubicBezTo>
                    <a:pt x="2455" y="14414"/>
                    <a:pt x="2772" y="14572"/>
                    <a:pt x="3149" y="14572"/>
                  </a:cubicBezTo>
                  <a:moveTo>
                    <a:pt x="5388" y="8105"/>
                  </a:moveTo>
                  <a:cubicBezTo>
                    <a:pt x="5762" y="8105"/>
                    <a:pt x="6086" y="7944"/>
                    <a:pt x="6353" y="7621"/>
                  </a:cubicBezTo>
                  <a:cubicBezTo>
                    <a:pt x="6622" y="7302"/>
                    <a:pt x="6756" y="6916"/>
                    <a:pt x="6756" y="6467"/>
                  </a:cubicBezTo>
                  <a:cubicBezTo>
                    <a:pt x="6756" y="6015"/>
                    <a:pt x="6622" y="5635"/>
                    <a:pt x="6353" y="5327"/>
                  </a:cubicBezTo>
                  <a:cubicBezTo>
                    <a:pt x="6086" y="5021"/>
                    <a:pt x="5762" y="4866"/>
                    <a:pt x="5388" y="4866"/>
                  </a:cubicBezTo>
                  <a:cubicBezTo>
                    <a:pt x="5028" y="4866"/>
                    <a:pt x="4714" y="5021"/>
                    <a:pt x="4447" y="5327"/>
                  </a:cubicBezTo>
                  <a:cubicBezTo>
                    <a:pt x="4178" y="5635"/>
                    <a:pt x="4044" y="6015"/>
                    <a:pt x="4044" y="6467"/>
                  </a:cubicBezTo>
                  <a:cubicBezTo>
                    <a:pt x="4044" y="6916"/>
                    <a:pt x="4178" y="7302"/>
                    <a:pt x="4447" y="7621"/>
                  </a:cubicBezTo>
                  <a:cubicBezTo>
                    <a:pt x="4714" y="7944"/>
                    <a:pt x="5028" y="8105"/>
                    <a:pt x="5388" y="8105"/>
                  </a:cubicBezTo>
                  <a:moveTo>
                    <a:pt x="11995" y="15053"/>
                  </a:moveTo>
                  <a:cubicBezTo>
                    <a:pt x="12026" y="14923"/>
                    <a:pt x="12084" y="14673"/>
                    <a:pt x="12173" y="14293"/>
                  </a:cubicBezTo>
                  <a:cubicBezTo>
                    <a:pt x="12262" y="13918"/>
                    <a:pt x="12365" y="13478"/>
                    <a:pt x="12482" y="12977"/>
                  </a:cubicBezTo>
                  <a:cubicBezTo>
                    <a:pt x="12600" y="12476"/>
                    <a:pt x="12727" y="11955"/>
                    <a:pt x="12862" y="11405"/>
                  </a:cubicBezTo>
                  <a:cubicBezTo>
                    <a:pt x="12996" y="10861"/>
                    <a:pt x="13114" y="10351"/>
                    <a:pt x="13212" y="9882"/>
                  </a:cubicBezTo>
                  <a:cubicBezTo>
                    <a:pt x="13313" y="9415"/>
                    <a:pt x="13399" y="9009"/>
                    <a:pt x="13471" y="8670"/>
                  </a:cubicBezTo>
                  <a:cubicBezTo>
                    <a:pt x="13543" y="8330"/>
                    <a:pt x="13579" y="8131"/>
                    <a:pt x="13579" y="8076"/>
                  </a:cubicBezTo>
                  <a:cubicBezTo>
                    <a:pt x="13579" y="7869"/>
                    <a:pt x="13512" y="7682"/>
                    <a:pt x="13380" y="7527"/>
                  </a:cubicBezTo>
                  <a:cubicBezTo>
                    <a:pt x="13246" y="7371"/>
                    <a:pt x="13090" y="7293"/>
                    <a:pt x="12914" y="7293"/>
                  </a:cubicBezTo>
                  <a:cubicBezTo>
                    <a:pt x="12761" y="7293"/>
                    <a:pt x="12624" y="7345"/>
                    <a:pt x="12506" y="7458"/>
                  </a:cubicBezTo>
                  <a:cubicBezTo>
                    <a:pt x="12386" y="7567"/>
                    <a:pt x="12305" y="7711"/>
                    <a:pt x="12259" y="7886"/>
                  </a:cubicBezTo>
                  <a:lnTo>
                    <a:pt x="10706" y="14598"/>
                  </a:lnTo>
                  <a:cubicBezTo>
                    <a:pt x="10409" y="14618"/>
                    <a:pt x="10126" y="14696"/>
                    <a:pt x="9857" y="14840"/>
                  </a:cubicBezTo>
                  <a:cubicBezTo>
                    <a:pt x="9590" y="14984"/>
                    <a:pt x="9358" y="15174"/>
                    <a:pt x="9163" y="15419"/>
                  </a:cubicBezTo>
                  <a:cubicBezTo>
                    <a:pt x="8966" y="15663"/>
                    <a:pt x="8813" y="15945"/>
                    <a:pt x="8702" y="16265"/>
                  </a:cubicBezTo>
                  <a:cubicBezTo>
                    <a:pt x="8592" y="16588"/>
                    <a:pt x="8537" y="16927"/>
                    <a:pt x="8537" y="17284"/>
                  </a:cubicBezTo>
                  <a:cubicBezTo>
                    <a:pt x="8537" y="18039"/>
                    <a:pt x="8755" y="18678"/>
                    <a:pt x="9197" y="19199"/>
                  </a:cubicBezTo>
                  <a:cubicBezTo>
                    <a:pt x="9638" y="19726"/>
                    <a:pt x="10171" y="19988"/>
                    <a:pt x="10800" y="19988"/>
                  </a:cubicBezTo>
                  <a:cubicBezTo>
                    <a:pt x="11429" y="19988"/>
                    <a:pt x="11962" y="19726"/>
                    <a:pt x="12403" y="19199"/>
                  </a:cubicBezTo>
                  <a:cubicBezTo>
                    <a:pt x="12842" y="18678"/>
                    <a:pt x="13063" y="18039"/>
                    <a:pt x="13063" y="17284"/>
                  </a:cubicBezTo>
                  <a:cubicBezTo>
                    <a:pt x="13063" y="16835"/>
                    <a:pt x="12962" y="16418"/>
                    <a:pt x="12763" y="16032"/>
                  </a:cubicBezTo>
                  <a:cubicBezTo>
                    <a:pt x="12564" y="15646"/>
                    <a:pt x="12307" y="15321"/>
                    <a:pt x="11995" y="15053"/>
                  </a:cubicBezTo>
                  <a:moveTo>
                    <a:pt x="10800" y="2177"/>
                  </a:moveTo>
                  <a:cubicBezTo>
                    <a:pt x="10426" y="2177"/>
                    <a:pt x="10106" y="2335"/>
                    <a:pt x="9847" y="2646"/>
                  </a:cubicBezTo>
                  <a:cubicBezTo>
                    <a:pt x="9586" y="2960"/>
                    <a:pt x="9456" y="3343"/>
                    <a:pt x="9456" y="3792"/>
                  </a:cubicBezTo>
                  <a:cubicBezTo>
                    <a:pt x="9456" y="4241"/>
                    <a:pt x="9586" y="4621"/>
                    <a:pt x="9847" y="4927"/>
                  </a:cubicBezTo>
                  <a:cubicBezTo>
                    <a:pt x="10106" y="5237"/>
                    <a:pt x="10426" y="5390"/>
                    <a:pt x="10800" y="5390"/>
                  </a:cubicBezTo>
                  <a:cubicBezTo>
                    <a:pt x="11174" y="5390"/>
                    <a:pt x="11494" y="5238"/>
                    <a:pt x="11753" y="4927"/>
                  </a:cubicBezTo>
                  <a:cubicBezTo>
                    <a:pt x="12014" y="4621"/>
                    <a:pt x="12144" y="4241"/>
                    <a:pt x="12144" y="3792"/>
                  </a:cubicBezTo>
                  <a:cubicBezTo>
                    <a:pt x="12144" y="3343"/>
                    <a:pt x="12014" y="2960"/>
                    <a:pt x="11753" y="2646"/>
                  </a:cubicBezTo>
                  <a:cubicBezTo>
                    <a:pt x="11494" y="2335"/>
                    <a:pt x="11174" y="2177"/>
                    <a:pt x="10800" y="2177"/>
                  </a:cubicBezTo>
                  <a:moveTo>
                    <a:pt x="14844" y="6467"/>
                  </a:moveTo>
                  <a:cubicBezTo>
                    <a:pt x="14844" y="6916"/>
                    <a:pt x="14978" y="7299"/>
                    <a:pt x="15247" y="7610"/>
                  </a:cubicBezTo>
                  <a:cubicBezTo>
                    <a:pt x="15514" y="7921"/>
                    <a:pt x="15835" y="8076"/>
                    <a:pt x="16212" y="8076"/>
                  </a:cubicBezTo>
                  <a:cubicBezTo>
                    <a:pt x="16586" y="8076"/>
                    <a:pt x="16903" y="7921"/>
                    <a:pt x="17165" y="7610"/>
                  </a:cubicBezTo>
                  <a:cubicBezTo>
                    <a:pt x="17426" y="7299"/>
                    <a:pt x="17556" y="6916"/>
                    <a:pt x="17556" y="6467"/>
                  </a:cubicBezTo>
                  <a:cubicBezTo>
                    <a:pt x="17556" y="6015"/>
                    <a:pt x="17426" y="5635"/>
                    <a:pt x="17165" y="5327"/>
                  </a:cubicBezTo>
                  <a:cubicBezTo>
                    <a:pt x="16903" y="5021"/>
                    <a:pt x="16586" y="4866"/>
                    <a:pt x="16212" y="4866"/>
                  </a:cubicBezTo>
                  <a:cubicBezTo>
                    <a:pt x="15835" y="4866"/>
                    <a:pt x="15514" y="5022"/>
                    <a:pt x="15247" y="5327"/>
                  </a:cubicBezTo>
                  <a:cubicBezTo>
                    <a:pt x="14978" y="5635"/>
                    <a:pt x="14844" y="6015"/>
                    <a:pt x="14844" y="6467"/>
                  </a:cubicBezTo>
                  <a:moveTo>
                    <a:pt x="18451" y="14572"/>
                  </a:moveTo>
                  <a:cubicBezTo>
                    <a:pt x="18828" y="14572"/>
                    <a:pt x="19142" y="14414"/>
                    <a:pt x="19399" y="14100"/>
                  </a:cubicBezTo>
                  <a:cubicBezTo>
                    <a:pt x="19656" y="13792"/>
                    <a:pt x="19786" y="13409"/>
                    <a:pt x="19786" y="12957"/>
                  </a:cubicBezTo>
                  <a:cubicBezTo>
                    <a:pt x="19786" y="12508"/>
                    <a:pt x="19656" y="12128"/>
                    <a:pt x="19399" y="11822"/>
                  </a:cubicBezTo>
                  <a:cubicBezTo>
                    <a:pt x="19142" y="11512"/>
                    <a:pt x="18828" y="11359"/>
                    <a:pt x="18451" y="11359"/>
                  </a:cubicBezTo>
                  <a:cubicBezTo>
                    <a:pt x="18077" y="11359"/>
                    <a:pt x="17758" y="11511"/>
                    <a:pt x="17498" y="11822"/>
                  </a:cubicBezTo>
                  <a:cubicBezTo>
                    <a:pt x="17237" y="12128"/>
                    <a:pt x="17107" y="12508"/>
                    <a:pt x="17107" y="12957"/>
                  </a:cubicBezTo>
                  <a:cubicBezTo>
                    <a:pt x="17107" y="13409"/>
                    <a:pt x="17237" y="13792"/>
                    <a:pt x="17498" y="14100"/>
                  </a:cubicBezTo>
                  <a:cubicBezTo>
                    <a:pt x="17758" y="14414"/>
                    <a:pt x="18077" y="14572"/>
                    <a:pt x="18451" y="14572"/>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9050" tIns="19050" rIns="19050" bIns="19050" anchor="ctr"/>
            <a:lstStyle/>
            <a:p>
              <a:endParaRPr lang="zh-CN" altLang="en-US"/>
            </a:p>
          </p:txBody>
        </p:sp>
      </p:grpSp>
      <p:sp>
        <p:nvSpPr>
          <p:cNvPr id="32" name="Subtitle 2"/>
          <p:cNvSpPr txBox="1"/>
          <p:nvPr/>
        </p:nvSpPr>
        <p:spPr bwMode="auto">
          <a:xfrm>
            <a:off x="1297256" y="4389041"/>
            <a:ext cx="2750331" cy="103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sym typeface="时尚中黑简体" charset="0"/>
              </a:rPr>
              <a:t>输入你的标题</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a:p>
            <a:pPr eaLnBrk="1" hangingPunct="1">
              <a:lnSpc>
                <a:spcPct val="120000"/>
              </a:lnSpc>
              <a:buFontTx/>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Lantinghei SC Demibold" charset="-122"/>
              </a:rPr>
              <a:t>根据你所需的内容输入你想要的文本</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Lantinghei SC Demibold" charset="-122"/>
            </a:endParaRPr>
          </a:p>
        </p:txBody>
      </p:sp>
      <p:sp>
        <p:nvSpPr>
          <p:cNvPr id="33" name="Subtitle 2"/>
          <p:cNvSpPr txBox="1"/>
          <p:nvPr/>
        </p:nvSpPr>
        <p:spPr bwMode="auto">
          <a:xfrm>
            <a:off x="3562619" y="1536627"/>
            <a:ext cx="2750331" cy="103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sym typeface="时尚中黑简体" charset="0"/>
              </a:rPr>
              <a:t>输入你的标题</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a:p>
            <a:pPr eaLnBrk="1" hangingPunct="1">
              <a:lnSpc>
                <a:spcPct val="120000"/>
              </a:lnSpc>
              <a:buFontTx/>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Lantinghei SC Demibold" charset="-122"/>
              </a:rPr>
              <a:t>根据你所需的内容输入你想要的文本</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Lantinghei SC Demibold" charset="-122"/>
            </a:endParaRPr>
          </a:p>
        </p:txBody>
      </p:sp>
      <p:sp>
        <p:nvSpPr>
          <p:cNvPr id="34" name="Subtitle 2"/>
          <p:cNvSpPr txBox="1"/>
          <p:nvPr/>
        </p:nvSpPr>
        <p:spPr bwMode="auto">
          <a:xfrm>
            <a:off x="8201295" y="1538275"/>
            <a:ext cx="2750331" cy="103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sym typeface="时尚中黑简体" charset="0"/>
              </a:rPr>
              <a:t>输入你的标题</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a:p>
            <a:pPr eaLnBrk="1" hangingPunct="1">
              <a:lnSpc>
                <a:spcPct val="120000"/>
              </a:lnSpc>
              <a:buFontTx/>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Lantinghei SC Demibold" charset="-122"/>
              </a:rPr>
              <a:t>根据你所需的内容输入你想要的文本</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Lantinghei SC Demibold" charset="-122"/>
            </a:endParaRPr>
          </a:p>
        </p:txBody>
      </p:sp>
      <p:sp>
        <p:nvSpPr>
          <p:cNvPr id="35" name="矩形 34"/>
          <p:cNvSpPr/>
          <p:nvPr/>
        </p:nvSpPr>
        <p:spPr>
          <a:xfrm>
            <a:off x="1246992" y="5916905"/>
            <a:ext cx="9654370" cy="587469"/>
          </a:xfrm>
          <a:prstGeom prst="rect">
            <a:avLst/>
          </a:prstGeom>
        </p:spPr>
        <p:txBody>
          <a:bodyPr wrap="square">
            <a:spAutoFit/>
          </a:bodyPr>
          <a:lstStyle/>
          <a:p>
            <a:pPr>
              <a:lnSpc>
                <a:spcPct val="12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Open Sans Light" charset="0"/>
              </a:rPr>
              <a:t>点击输入本栏的具体文字，简明扼要的说明分项内容，此为概念图解，请根据您的具体内容酌情修改。点击输入本栏的具体文字，简明扼要的说明分项内容，此为概念图解，请根据您的具体内容酌情修改。</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Open Sans Light" charset="0"/>
            </a:endParaRPr>
          </a:p>
        </p:txBody>
      </p:sp>
      <p:sp>
        <p:nvSpPr>
          <p:cNvPr id="36" name="Subtitle 2"/>
          <p:cNvSpPr txBox="1"/>
          <p:nvPr/>
        </p:nvSpPr>
        <p:spPr bwMode="auto">
          <a:xfrm>
            <a:off x="5946694" y="4267393"/>
            <a:ext cx="2750331" cy="103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None/>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sym typeface="时尚中黑简体" charset="0"/>
              </a:rPr>
              <a:t>输入你的标题</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sym typeface="时尚中黑简体" charset="0"/>
            </a:endParaRPr>
          </a:p>
          <a:p>
            <a:pPr eaLnBrk="1" hangingPunct="1">
              <a:lnSpc>
                <a:spcPct val="120000"/>
              </a:lnSpc>
              <a:buFontTx/>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Lantinghei SC Demibold" charset="-122"/>
              </a:rPr>
              <a:t>根据你所需的内容输入你想要的文本</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Lantinghei SC Demibold" charset="-122"/>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0-#ppt_w/2"/>
                                          </p:val>
                                        </p:tav>
                                        <p:tav tm="100000">
                                          <p:val>
                                            <p:strVal val="#ppt_x"/>
                                          </p:val>
                                        </p:tav>
                                      </p:tavLst>
                                    </p:anim>
                                    <p:anim calcmode="lin" valueType="num">
                                      <p:cBhvr additive="base">
                                        <p:cTn id="13" dur="500" fill="hold"/>
                                        <p:tgtEl>
                                          <p:spTgt spid="2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0-#ppt_w/2"/>
                                          </p:val>
                                        </p:tav>
                                        <p:tav tm="100000">
                                          <p:val>
                                            <p:strVal val="#ppt_x"/>
                                          </p:val>
                                        </p:tav>
                                      </p:tavLst>
                                    </p:anim>
                                    <p:anim calcmode="lin" valueType="num">
                                      <p:cBhvr additive="base">
                                        <p:cTn id="18" dur="500" fill="hold"/>
                                        <p:tgtEl>
                                          <p:spTgt spid="2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0-#ppt_w/2"/>
                                          </p:val>
                                        </p:tav>
                                        <p:tav tm="100000">
                                          <p:val>
                                            <p:strVal val="#ppt_x"/>
                                          </p:val>
                                        </p:tav>
                                      </p:tavLst>
                                    </p:anim>
                                    <p:anim calcmode="lin" valueType="num">
                                      <p:cBhvr additive="base">
                                        <p:cTn id="23" dur="500" fill="hold"/>
                                        <p:tgtEl>
                                          <p:spTgt spid="2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9" name="矩形 38"/>
          <p:cNvSpPr/>
          <p:nvPr/>
        </p:nvSpPr>
        <p:spPr>
          <a:xfrm>
            <a:off x="0" y="216424"/>
            <a:ext cx="3837529" cy="40011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 </a:t>
            </a: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ADD DIRECTORY ONE TITLES</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Rectangle 6"/>
          <p:cNvSpPr>
            <a:spLocks noChangeArrowheads="1"/>
          </p:cNvSpPr>
          <p:nvPr/>
        </p:nvSpPr>
        <p:spPr bwMode="auto">
          <a:xfrm>
            <a:off x="7728173" y="4116049"/>
            <a:ext cx="699953" cy="263917"/>
          </a:xfrm>
          <a:prstGeom prst="rect">
            <a:avLst/>
          </a:prstGeom>
          <a:solidFill>
            <a:schemeClr val="bg1">
              <a:lumMod val="75000"/>
            </a:schemeClr>
          </a:solidFill>
          <a:ln w="0">
            <a:noFill/>
            <a:prstDash val="solid"/>
            <a:miter lim="800000"/>
          </a:ln>
        </p:spPr>
        <p:txBody>
          <a:bodyPr vert="horz" wrap="square" lIns="91440" tIns="45720" rIns="91440" bIns="45720" numCol="1" anchor="t" anchorCtr="0" compatLnSpc="1"/>
          <a:lstStyle/>
          <a:p>
            <a:endParaRPr lang="zh-CN" altLang="en-US"/>
          </a:p>
        </p:txBody>
      </p:sp>
      <p:sp>
        <p:nvSpPr>
          <p:cNvPr id="41" name="Rectangle 7"/>
          <p:cNvSpPr>
            <a:spLocks noChangeArrowheads="1"/>
          </p:cNvSpPr>
          <p:nvPr/>
        </p:nvSpPr>
        <p:spPr bwMode="auto">
          <a:xfrm>
            <a:off x="7728173" y="2228471"/>
            <a:ext cx="699953" cy="261049"/>
          </a:xfrm>
          <a:prstGeom prst="rect">
            <a:avLst/>
          </a:prstGeom>
          <a:solidFill>
            <a:schemeClr val="bg1">
              <a:lumMod val="75000"/>
            </a:schemeClr>
          </a:solidFill>
          <a:ln w="0">
            <a:noFill/>
            <a:prstDash val="solid"/>
            <a:miter lim="800000"/>
          </a:ln>
        </p:spPr>
        <p:txBody>
          <a:bodyPr vert="horz" wrap="square" lIns="91440" tIns="45720" rIns="91440" bIns="45720" numCol="1" anchor="t" anchorCtr="0" compatLnSpc="1"/>
          <a:lstStyle/>
          <a:p>
            <a:endParaRPr lang="zh-CN" altLang="en-US"/>
          </a:p>
        </p:txBody>
      </p:sp>
      <p:sp>
        <p:nvSpPr>
          <p:cNvPr id="42" name="Freeform 8"/>
          <p:cNvSpPr/>
          <p:nvPr/>
        </p:nvSpPr>
        <p:spPr bwMode="auto">
          <a:xfrm>
            <a:off x="4429214" y="1525650"/>
            <a:ext cx="3998912" cy="702823"/>
          </a:xfrm>
          <a:custGeom>
            <a:avLst/>
            <a:gdLst>
              <a:gd name="T0" fmla="*/ 0 w 1394"/>
              <a:gd name="T1" fmla="*/ 0 h 245"/>
              <a:gd name="T2" fmla="*/ 1150 w 1394"/>
              <a:gd name="T3" fmla="*/ 0 h 245"/>
              <a:gd name="T4" fmla="*/ 1394 w 1394"/>
              <a:gd name="T5" fmla="*/ 245 h 245"/>
              <a:gd name="T6" fmla="*/ 241 w 1394"/>
              <a:gd name="T7" fmla="*/ 245 h 245"/>
              <a:gd name="T8" fmla="*/ 0 w 1394"/>
              <a:gd name="T9" fmla="*/ 0 h 245"/>
            </a:gdLst>
            <a:ahLst/>
            <a:cxnLst>
              <a:cxn ang="0">
                <a:pos x="T0" y="T1"/>
              </a:cxn>
              <a:cxn ang="0">
                <a:pos x="T2" y="T3"/>
              </a:cxn>
              <a:cxn ang="0">
                <a:pos x="T4" y="T5"/>
              </a:cxn>
              <a:cxn ang="0">
                <a:pos x="T6" y="T7"/>
              </a:cxn>
              <a:cxn ang="0">
                <a:pos x="T8" y="T9"/>
              </a:cxn>
            </a:cxnLst>
            <a:rect l="0" t="0" r="r" b="b"/>
            <a:pathLst>
              <a:path w="1394" h="245">
                <a:moveTo>
                  <a:pt x="0" y="0"/>
                </a:moveTo>
                <a:lnTo>
                  <a:pt x="1150" y="0"/>
                </a:lnTo>
                <a:lnTo>
                  <a:pt x="1394" y="245"/>
                </a:lnTo>
                <a:lnTo>
                  <a:pt x="241" y="245"/>
                </a:lnTo>
                <a:lnTo>
                  <a:pt x="0" y="0"/>
                </a:lnTo>
                <a:close/>
              </a:path>
            </a:pathLst>
          </a:custGeom>
          <a:solidFill>
            <a:srgbClr val="0F0F2F"/>
          </a:solid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noAutofit/>
          </a:bodyPr>
          <a:lstStyle/>
          <a:p>
            <a:pPr algn="ctr">
              <a:lnSpc>
                <a:spcPct val="130000"/>
              </a:lnSpc>
            </a:pPr>
            <a:endParaRPr lang="zh-CN" altLang="en-US" sz="2000" kern="0">
              <a:solidFill>
                <a:sysClr val="window" lastClr="FFFFFF"/>
              </a:solidFill>
              <a:latin typeface="Arial" panose="020B0604020202020204" pitchFamily="34" charset="0"/>
              <a:ea typeface="微软雅黑" panose="020B0503020204020204" pitchFamily="34" charset="-122"/>
            </a:endParaRPr>
          </a:p>
        </p:txBody>
      </p:sp>
      <p:sp>
        <p:nvSpPr>
          <p:cNvPr id="43" name="Rectangle 9"/>
          <p:cNvSpPr>
            <a:spLocks noChangeArrowheads="1"/>
          </p:cNvSpPr>
          <p:nvPr/>
        </p:nvSpPr>
        <p:spPr bwMode="auto">
          <a:xfrm>
            <a:off x="4429214" y="3180866"/>
            <a:ext cx="691348" cy="238100"/>
          </a:xfrm>
          <a:prstGeom prst="rect">
            <a:avLst/>
          </a:prstGeom>
          <a:solidFill>
            <a:schemeClr val="bg1">
              <a:lumMod val="75000"/>
            </a:schemeClr>
          </a:solidFill>
          <a:ln w="0">
            <a:noFill/>
            <a:prstDash val="solid"/>
            <a:miter lim="800000"/>
          </a:ln>
        </p:spPr>
        <p:txBody>
          <a:bodyPr vert="horz" wrap="square" lIns="91440" tIns="45720" rIns="91440" bIns="45720" numCol="1" anchor="t" anchorCtr="0" compatLnSpc="1"/>
          <a:lstStyle/>
          <a:p>
            <a:endParaRPr lang="zh-CN" altLang="en-US"/>
          </a:p>
        </p:txBody>
      </p:sp>
      <p:sp>
        <p:nvSpPr>
          <p:cNvPr id="44" name="Freeform 10"/>
          <p:cNvSpPr/>
          <p:nvPr/>
        </p:nvSpPr>
        <p:spPr bwMode="auto">
          <a:xfrm>
            <a:off x="4429214" y="3413228"/>
            <a:ext cx="3998912" cy="702823"/>
          </a:xfrm>
          <a:custGeom>
            <a:avLst/>
            <a:gdLst>
              <a:gd name="T0" fmla="*/ 0 w 1394"/>
              <a:gd name="T1" fmla="*/ 0 h 245"/>
              <a:gd name="T2" fmla="*/ 1150 w 1394"/>
              <a:gd name="T3" fmla="*/ 0 h 245"/>
              <a:gd name="T4" fmla="*/ 1394 w 1394"/>
              <a:gd name="T5" fmla="*/ 245 h 245"/>
              <a:gd name="T6" fmla="*/ 241 w 1394"/>
              <a:gd name="T7" fmla="*/ 245 h 245"/>
              <a:gd name="T8" fmla="*/ 0 w 1394"/>
              <a:gd name="T9" fmla="*/ 0 h 245"/>
            </a:gdLst>
            <a:ahLst/>
            <a:cxnLst>
              <a:cxn ang="0">
                <a:pos x="T0" y="T1"/>
              </a:cxn>
              <a:cxn ang="0">
                <a:pos x="T2" y="T3"/>
              </a:cxn>
              <a:cxn ang="0">
                <a:pos x="T4" y="T5"/>
              </a:cxn>
              <a:cxn ang="0">
                <a:pos x="T6" y="T7"/>
              </a:cxn>
              <a:cxn ang="0">
                <a:pos x="T8" y="T9"/>
              </a:cxn>
            </a:cxnLst>
            <a:rect l="0" t="0" r="r" b="b"/>
            <a:pathLst>
              <a:path w="1394" h="245">
                <a:moveTo>
                  <a:pt x="0" y="0"/>
                </a:moveTo>
                <a:lnTo>
                  <a:pt x="1150" y="0"/>
                </a:lnTo>
                <a:lnTo>
                  <a:pt x="1394" y="245"/>
                </a:lnTo>
                <a:lnTo>
                  <a:pt x="241" y="245"/>
                </a:lnTo>
                <a:lnTo>
                  <a:pt x="0" y="0"/>
                </a:lnTo>
                <a:close/>
              </a:path>
            </a:pathLst>
          </a:custGeom>
          <a:solidFill>
            <a:srgbClr val="0F0F2F"/>
          </a:solid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noAutofit/>
          </a:bodyPr>
          <a:lstStyle/>
          <a:p>
            <a:pPr algn="ctr">
              <a:lnSpc>
                <a:spcPct val="130000"/>
              </a:lnSpc>
            </a:pPr>
            <a:endParaRPr lang="zh-CN" altLang="en-US" sz="2000" kern="0">
              <a:solidFill>
                <a:sysClr val="window" lastClr="FFFFFF"/>
              </a:solidFill>
              <a:latin typeface="Arial" panose="020B0604020202020204" pitchFamily="34" charset="0"/>
              <a:ea typeface="微软雅黑" panose="020B0503020204020204" pitchFamily="34" charset="-122"/>
            </a:endParaRPr>
          </a:p>
        </p:txBody>
      </p:sp>
      <p:sp>
        <p:nvSpPr>
          <p:cNvPr id="45" name="Rectangle 11"/>
          <p:cNvSpPr>
            <a:spLocks noChangeArrowheads="1"/>
          </p:cNvSpPr>
          <p:nvPr/>
        </p:nvSpPr>
        <p:spPr bwMode="auto">
          <a:xfrm>
            <a:off x="4429214" y="5068444"/>
            <a:ext cx="691348" cy="246705"/>
          </a:xfrm>
          <a:prstGeom prst="rect">
            <a:avLst/>
          </a:prstGeom>
          <a:solidFill>
            <a:schemeClr val="bg1">
              <a:lumMod val="75000"/>
            </a:schemeClr>
          </a:solidFill>
          <a:ln w="0">
            <a:noFill/>
            <a:prstDash val="solid"/>
            <a:miter lim="800000"/>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4429214" y="5309411"/>
            <a:ext cx="3597300" cy="694216"/>
          </a:xfrm>
          <a:custGeom>
            <a:avLst/>
            <a:gdLst>
              <a:gd name="T0" fmla="*/ 0 w 1254"/>
              <a:gd name="T1" fmla="*/ 0 h 242"/>
              <a:gd name="T2" fmla="*/ 1254 w 1254"/>
              <a:gd name="T3" fmla="*/ 0 h 242"/>
              <a:gd name="T4" fmla="*/ 1254 w 1254"/>
              <a:gd name="T5" fmla="*/ 242 h 242"/>
              <a:gd name="T6" fmla="*/ 241 w 1254"/>
              <a:gd name="T7" fmla="*/ 242 h 242"/>
              <a:gd name="T8" fmla="*/ 0 w 1254"/>
              <a:gd name="T9" fmla="*/ 0 h 242"/>
            </a:gdLst>
            <a:ahLst/>
            <a:cxnLst>
              <a:cxn ang="0">
                <a:pos x="T0" y="T1"/>
              </a:cxn>
              <a:cxn ang="0">
                <a:pos x="T2" y="T3"/>
              </a:cxn>
              <a:cxn ang="0">
                <a:pos x="T4" y="T5"/>
              </a:cxn>
              <a:cxn ang="0">
                <a:pos x="T6" y="T7"/>
              </a:cxn>
              <a:cxn ang="0">
                <a:pos x="T8" y="T9"/>
              </a:cxn>
            </a:cxnLst>
            <a:rect l="0" t="0" r="r" b="b"/>
            <a:pathLst>
              <a:path w="1254" h="242">
                <a:moveTo>
                  <a:pt x="0" y="0"/>
                </a:moveTo>
                <a:lnTo>
                  <a:pt x="1254" y="0"/>
                </a:lnTo>
                <a:lnTo>
                  <a:pt x="1254" y="242"/>
                </a:lnTo>
                <a:lnTo>
                  <a:pt x="241" y="242"/>
                </a:lnTo>
                <a:lnTo>
                  <a:pt x="0" y="0"/>
                </a:lnTo>
                <a:close/>
              </a:path>
            </a:pathLst>
          </a:custGeom>
          <a:solidFill>
            <a:srgbClr val="0F0F2F"/>
          </a:solid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noAutofit/>
          </a:bodyPr>
          <a:lstStyle/>
          <a:p>
            <a:pPr algn="ctr">
              <a:lnSpc>
                <a:spcPct val="130000"/>
              </a:lnSpc>
            </a:pPr>
            <a:endParaRPr lang="zh-CN" altLang="en-US" sz="2000" kern="0">
              <a:solidFill>
                <a:sysClr val="window" lastClr="FFFFFF"/>
              </a:solidFill>
              <a:latin typeface="Arial" panose="020B0604020202020204" pitchFamily="34" charset="0"/>
              <a:ea typeface="微软雅黑" panose="020B0503020204020204" pitchFamily="34" charset="-122"/>
            </a:endParaRPr>
          </a:p>
        </p:txBody>
      </p:sp>
      <p:sp>
        <p:nvSpPr>
          <p:cNvPr id="47" name="Freeform 13"/>
          <p:cNvSpPr/>
          <p:nvPr/>
        </p:nvSpPr>
        <p:spPr bwMode="auto">
          <a:xfrm>
            <a:off x="4429214" y="2478045"/>
            <a:ext cx="3998912" cy="702823"/>
          </a:xfrm>
          <a:custGeom>
            <a:avLst/>
            <a:gdLst>
              <a:gd name="T0" fmla="*/ 241 w 1394"/>
              <a:gd name="T1" fmla="*/ 0 h 245"/>
              <a:gd name="T2" fmla="*/ 1394 w 1394"/>
              <a:gd name="T3" fmla="*/ 0 h 245"/>
              <a:gd name="T4" fmla="*/ 1150 w 1394"/>
              <a:gd name="T5" fmla="*/ 245 h 245"/>
              <a:gd name="T6" fmla="*/ 0 w 1394"/>
              <a:gd name="T7" fmla="*/ 245 h 245"/>
              <a:gd name="T8" fmla="*/ 241 w 1394"/>
              <a:gd name="T9" fmla="*/ 0 h 245"/>
            </a:gdLst>
            <a:ahLst/>
            <a:cxnLst>
              <a:cxn ang="0">
                <a:pos x="T0" y="T1"/>
              </a:cxn>
              <a:cxn ang="0">
                <a:pos x="T2" y="T3"/>
              </a:cxn>
              <a:cxn ang="0">
                <a:pos x="T4" y="T5"/>
              </a:cxn>
              <a:cxn ang="0">
                <a:pos x="T6" y="T7"/>
              </a:cxn>
              <a:cxn ang="0">
                <a:pos x="T8" y="T9"/>
              </a:cxn>
            </a:cxnLst>
            <a:rect l="0" t="0" r="r" b="b"/>
            <a:pathLst>
              <a:path w="1394" h="245">
                <a:moveTo>
                  <a:pt x="241" y="0"/>
                </a:moveTo>
                <a:lnTo>
                  <a:pt x="1394" y="0"/>
                </a:lnTo>
                <a:lnTo>
                  <a:pt x="1150" y="245"/>
                </a:lnTo>
                <a:lnTo>
                  <a:pt x="0" y="245"/>
                </a:lnTo>
                <a:lnTo>
                  <a:pt x="241" y="0"/>
                </a:lnTo>
                <a:close/>
              </a:path>
            </a:pathLst>
          </a:custGeom>
          <a:solidFill>
            <a:srgbClr val="0F0F2F"/>
          </a:solid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noAutofit/>
          </a:bodyPr>
          <a:lstStyle/>
          <a:p>
            <a:pPr algn="ctr">
              <a:lnSpc>
                <a:spcPct val="130000"/>
              </a:lnSpc>
            </a:pPr>
            <a:endParaRPr lang="zh-CN" altLang="en-US" sz="2000" kern="0">
              <a:solidFill>
                <a:sysClr val="window" lastClr="FFFFFF"/>
              </a:solidFill>
              <a:latin typeface="Arial" panose="020B0604020202020204" pitchFamily="34" charset="0"/>
              <a:ea typeface="微软雅黑" panose="020B0503020204020204" pitchFamily="34" charset="-122"/>
            </a:endParaRPr>
          </a:p>
        </p:txBody>
      </p:sp>
      <p:sp>
        <p:nvSpPr>
          <p:cNvPr id="48" name="Freeform 14"/>
          <p:cNvSpPr/>
          <p:nvPr/>
        </p:nvSpPr>
        <p:spPr bwMode="auto">
          <a:xfrm>
            <a:off x="4429214" y="4368491"/>
            <a:ext cx="3998912" cy="699953"/>
          </a:xfrm>
          <a:custGeom>
            <a:avLst/>
            <a:gdLst>
              <a:gd name="T0" fmla="*/ 241 w 1394"/>
              <a:gd name="T1" fmla="*/ 0 h 244"/>
              <a:gd name="T2" fmla="*/ 1394 w 1394"/>
              <a:gd name="T3" fmla="*/ 0 h 244"/>
              <a:gd name="T4" fmla="*/ 1150 w 1394"/>
              <a:gd name="T5" fmla="*/ 244 h 244"/>
              <a:gd name="T6" fmla="*/ 0 w 1394"/>
              <a:gd name="T7" fmla="*/ 244 h 244"/>
              <a:gd name="T8" fmla="*/ 241 w 1394"/>
              <a:gd name="T9" fmla="*/ 0 h 244"/>
            </a:gdLst>
            <a:ahLst/>
            <a:cxnLst>
              <a:cxn ang="0">
                <a:pos x="T0" y="T1"/>
              </a:cxn>
              <a:cxn ang="0">
                <a:pos x="T2" y="T3"/>
              </a:cxn>
              <a:cxn ang="0">
                <a:pos x="T4" y="T5"/>
              </a:cxn>
              <a:cxn ang="0">
                <a:pos x="T6" y="T7"/>
              </a:cxn>
              <a:cxn ang="0">
                <a:pos x="T8" y="T9"/>
              </a:cxn>
            </a:cxnLst>
            <a:rect l="0" t="0" r="r" b="b"/>
            <a:pathLst>
              <a:path w="1394" h="244">
                <a:moveTo>
                  <a:pt x="241" y="0"/>
                </a:moveTo>
                <a:lnTo>
                  <a:pt x="1394" y="0"/>
                </a:lnTo>
                <a:lnTo>
                  <a:pt x="1150" y="244"/>
                </a:lnTo>
                <a:lnTo>
                  <a:pt x="0" y="244"/>
                </a:lnTo>
                <a:lnTo>
                  <a:pt x="241" y="0"/>
                </a:lnTo>
                <a:close/>
              </a:path>
            </a:pathLst>
          </a:custGeom>
          <a:solidFill>
            <a:srgbClr val="0F0F2F"/>
          </a:solid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noAutofit/>
          </a:bodyPr>
          <a:lstStyle/>
          <a:p>
            <a:pPr algn="ctr">
              <a:lnSpc>
                <a:spcPct val="130000"/>
              </a:lnSpc>
            </a:pPr>
            <a:endParaRPr lang="zh-CN" altLang="en-US" sz="2000" kern="0">
              <a:solidFill>
                <a:sysClr val="window" lastClr="FFFFFF"/>
              </a:solidFill>
              <a:latin typeface="Arial" panose="020B0604020202020204" pitchFamily="34" charset="0"/>
              <a:ea typeface="微软雅黑" panose="020B0503020204020204" pitchFamily="34" charset="-122"/>
            </a:endParaRPr>
          </a:p>
        </p:txBody>
      </p:sp>
      <p:grpSp>
        <p:nvGrpSpPr>
          <p:cNvPr id="49" name="组合 48"/>
          <p:cNvGrpSpPr/>
          <p:nvPr/>
        </p:nvGrpSpPr>
        <p:grpSpPr>
          <a:xfrm>
            <a:off x="5238176" y="5435632"/>
            <a:ext cx="763063" cy="441774"/>
            <a:chOff x="5238881" y="5604205"/>
            <a:chExt cx="763063" cy="441774"/>
          </a:xfrm>
          <a:solidFill>
            <a:schemeClr val="bg1"/>
          </a:solidFill>
        </p:grpSpPr>
        <p:sp>
          <p:nvSpPr>
            <p:cNvPr id="50" name="Freeform 79"/>
            <p:cNvSpPr/>
            <p:nvPr/>
          </p:nvSpPr>
          <p:spPr bwMode="auto">
            <a:xfrm>
              <a:off x="5238881" y="5652973"/>
              <a:ext cx="203676" cy="344239"/>
            </a:xfrm>
            <a:custGeom>
              <a:avLst/>
              <a:gdLst>
                <a:gd name="T0" fmla="*/ 61 w 71"/>
                <a:gd name="T1" fmla="*/ 0 h 120"/>
                <a:gd name="T2" fmla="*/ 65 w 71"/>
                <a:gd name="T3" fmla="*/ 0 h 120"/>
                <a:gd name="T4" fmla="*/ 67 w 71"/>
                <a:gd name="T5" fmla="*/ 2 h 120"/>
                <a:gd name="T6" fmla="*/ 71 w 71"/>
                <a:gd name="T7" fmla="*/ 6 h 120"/>
                <a:gd name="T8" fmla="*/ 71 w 71"/>
                <a:gd name="T9" fmla="*/ 10 h 120"/>
                <a:gd name="T10" fmla="*/ 71 w 71"/>
                <a:gd name="T11" fmla="*/ 14 h 120"/>
                <a:gd name="T12" fmla="*/ 67 w 71"/>
                <a:gd name="T13" fmla="*/ 18 h 120"/>
                <a:gd name="T14" fmla="*/ 26 w 71"/>
                <a:gd name="T15" fmla="*/ 61 h 120"/>
                <a:gd name="T16" fmla="*/ 67 w 71"/>
                <a:gd name="T17" fmla="*/ 102 h 120"/>
                <a:gd name="T18" fmla="*/ 71 w 71"/>
                <a:gd name="T19" fmla="*/ 106 h 120"/>
                <a:gd name="T20" fmla="*/ 71 w 71"/>
                <a:gd name="T21" fmla="*/ 110 h 120"/>
                <a:gd name="T22" fmla="*/ 71 w 71"/>
                <a:gd name="T23" fmla="*/ 114 h 120"/>
                <a:gd name="T24" fmla="*/ 67 w 71"/>
                <a:gd name="T25" fmla="*/ 118 h 120"/>
                <a:gd name="T26" fmla="*/ 61 w 71"/>
                <a:gd name="T27" fmla="*/ 120 h 120"/>
                <a:gd name="T28" fmla="*/ 53 w 71"/>
                <a:gd name="T29" fmla="*/ 118 h 120"/>
                <a:gd name="T30" fmla="*/ 4 w 71"/>
                <a:gd name="T31" fmla="*/ 67 h 120"/>
                <a:gd name="T32" fmla="*/ 0 w 71"/>
                <a:gd name="T33" fmla="*/ 61 h 120"/>
                <a:gd name="T34" fmla="*/ 4 w 71"/>
                <a:gd name="T35" fmla="*/ 53 h 120"/>
                <a:gd name="T36" fmla="*/ 53 w 71"/>
                <a:gd name="T37" fmla="*/ 2 h 120"/>
                <a:gd name="T38" fmla="*/ 57 w 71"/>
                <a:gd name="T39" fmla="*/ 0 h 120"/>
                <a:gd name="T40" fmla="*/ 61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61" y="0"/>
                  </a:moveTo>
                  <a:lnTo>
                    <a:pt x="65" y="0"/>
                  </a:lnTo>
                  <a:lnTo>
                    <a:pt x="67" y="2"/>
                  </a:lnTo>
                  <a:lnTo>
                    <a:pt x="71" y="6"/>
                  </a:lnTo>
                  <a:lnTo>
                    <a:pt x="71" y="10"/>
                  </a:lnTo>
                  <a:lnTo>
                    <a:pt x="71" y="14"/>
                  </a:lnTo>
                  <a:lnTo>
                    <a:pt x="67" y="18"/>
                  </a:lnTo>
                  <a:lnTo>
                    <a:pt x="26" y="61"/>
                  </a:lnTo>
                  <a:lnTo>
                    <a:pt x="67" y="102"/>
                  </a:lnTo>
                  <a:lnTo>
                    <a:pt x="71" y="106"/>
                  </a:lnTo>
                  <a:lnTo>
                    <a:pt x="71" y="110"/>
                  </a:lnTo>
                  <a:lnTo>
                    <a:pt x="71" y="114"/>
                  </a:lnTo>
                  <a:lnTo>
                    <a:pt x="67" y="118"/>
                  </a:lnTo>
                  <a:lnTo>
                    <a:pt x="61" y="120"/>
                  </a:lnTo>
                  <a:lnTo>
                    <a:pt x="53" y="118"/>
                  </a:lnTo>
                  <a:lnTo>
                    <a:pt x="4" y="67"/>
                  </a:lnTo>
                  <a:lnTo>
                    <a:pt x="0" y="61"/>
                  </a:lnTo>
                  <a:lnTo>
                    <a:pt x="4" y="53"/>
                  </a:lnTo>
                  <a:lnTo>
                    <a:pt x="53" y="2"/>
                  </a:lnTo>
                  <a:lnTo>
                    <a:pt x="57" y="0"/>
                  </a:lnTo>
                  <a:lnTo>
                    <a:pt x="61"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5557301" y="5604205"/>
              <a:ext cx="444643" cy="441774"/>
              <a:chOff x="5557301" y="5584126"/>
              <a:chExt cx="444643" cy="441774"/>
            </a:xfrm>
            <a:grpFill/>
          </p:grpSpPr>
          <p:sp>
            <p:nvSpPr>
              <p:cNvPr id="52" name="Freeform 192"/>
              <p:cNvSpPr>
                <a:spLocks noEditPoints="1"/>
              </p:cNvSpPr>
              <p:nvPr/>
            </p:nvSpPr>
            <p:spPr bwMode="auto">
              <a:xfrm>
                <a:off x="5557301" y="5584126"/>
                <a:ext cx="444643" cy="441774"/>
              </a:xfrm>
              <a:custGeom>
                <a:avLst/>
                <a:gdLst>
                  <a:gd name="T0" fmla="*/ 78 w 155"/>
                  <a:gd name="T1" fmla="*/ 10 h 154"/>
                  <a:gd name="T2" fmla="*/ 61 w 155"/>
                  <a:gd name="T3" fmla="*/ 12 h 154"/>
                  <a:gd name="T4" fmla="*/ 43 w 155"/>
                  <a:gd name="T5" fmla="*/ 18 h 154"/>
                  <a:gd name="T6" fmla="*/ 25 w 155"/>
                  <a:gd name="T7" fmla="*/ 34 h 154"/>
                  <a:gd name="T8" fmla="*/ 13 w 155"/>
                  <a:gd name="T9" fmla="*/ 55 h 154"/>
                  <a:gd name="T10" fmla="*/ 9 w 155"/>
                  <a:gd name="T11" fmla="*/ 77 h 154"/>
                  <a:gd name="T12" fmla="*/ 11 w 155"/>
                  <a:gd name="T13" fmla="*/ 95 h 154"/>
                  <a:gd name="T14" fmla="*/ 19 w 155"/>
                  <a:gd name="T15" fmla="*/ 112 h 154"/>
                  <a:gd name="T16" fmla="*/ 33 w 155"/>
                  <a:gd name="T17" fmla="*/ 130 h 154"/>
                  <a:gd name="T18" fmla="*/ 55 w 155"/>
                  <a:gd name="T19" fmla="*/ 142 h 154"/>
                  <a:gd name="T20" fmla="*/ 78 w 155"/>
                  <a:gd name="T21" fmla="*/ 146 h 154"/>
                  <a:gd name="T22" fmla="*/ 94 w 155"/>
                  <a:gd name="T23" fmla="*/ 144 h 154"/>
                  <a:gd name="T24" fmla="*/ 112 w 155"/>
                  <a:gd name="T25" fmla="*/ 138 h 154"/>
                  <a:gd name="T26" fmla="*/ 130 w 155"/>
                  <a:gd name="T27" fmla="*/ 122 h 154"/>
                  <a:gd name="T28" fmla="*/ 143 w 155"/>
                  <a:gd name="T29" fmla="*/ 101 h 154"/>
                  <a:gd name="T30" fmla="*/ 147 w 155"/>
                  <a:gd name="T31" fmla="*/ 77 h 154"/>
                  <a:gd name="T32" fmla="*/ 145 w 155"/>
                  <a:gd name="T33" fmla="*/ 61 h 154"/>
                  <a:gd name="T34" fmla="*/ 136 w 155"/>
                  <a:gd name="T35" fmla="*/ 44 h 154"/>
                  <a:gd name="T36" fmla="*/ 122 w 155"/>
                  <a:gd name="T37" fmla="*/ 24 h 154"/>
                  <a:gd name="T38" fmla="*/ 100 w 155"/>
                  <a:gd name="T39" fmla="*/ 14 h 154"/>
                  <a:gd name="T40" fmla="*/ 78 w 155"/>
                  <a:gd name="T41" fmla="*/ 10 h 154"/>
                  <a:gd name="T42" fmla="*/ 78 w 155"/>
                  <a:gd name="T43" fmla="*/ 0 h 154"/>
                  <a:gd name="T44" fmla="*/ 104 w 155"/>
                  <a:gd name="T45" fmla="*/ 6 h 154"/>
                  <a:gd name="T46" fmla="*/ 126 w 155"/>
                  <a:gd name="T47" fmla="*/ 18 h 154"/>
                  <a:gd name="T48" fmla="*/ 145 w 155"/>
                  <a:gd name="T49" fmla="*/ 40 h 154"/>
                  <a:gd name="T50" fmla="*/ 153 w 155"/>
                  <a:gd name="T51" fmla="*/ 59 h 154"/>
                  <a:gd name="T52" fmla="*/ 155 w 155"/>
                  <a:gd name="T53" fmla="*/ 77 h 154"/>
                  <a:gd name="T54" fmla="*/ 151 w 155"/>
                  <a:gd name="T55" fmla="*/ 103 h 154"/>
                  <a:gd name="T56" fmla="*/ 136 w 155"/>
                  <a:gd name="T57" fmla="*/ 128 h 154"/>
                  <a:gd name="T58" fmla="*/ 116 w 155"/>
                  <a:gd name="T59" fmla="*/ 144 h 154"/>
                  <a:gd name="T60" fmla="*/ 96 w 155"/>
                  <a:gd name="T61" fmla="*/ 152 h 154"/>
                  <a:gd name="T62" fmla="*/ 78 w 155"/>
                  <a:gd name="T63" fmla="*/ 154 h 154"/>
                  <a:gd name="T64" fmla="*/ 51 w 155"/>
                  <a:gd name="T65" fmla="*/ 150 h 154"/>
                  <a:gd name="T66" fmla="*/ 29 w 155"/>
                  <a:gd name="T67" fmla="*/ 136 h 154"/>
                  <a:gd name="T68" fmla="*/ 11 w 155"/>
                  <a:gd name="T69" fmla="*/ 116 h 154"/>
                  <a:gd name="T70" fmla="*/ 3 w 155"/>
                  <a:gd name="T71" fmla="*/ 97 h 154"/>
                  <a:gd name="T72" fmla="*/ 0 w 155"/>
                  <a:gd name="T73" fmla="*/ 77 h 154"/>
                  <a:gd name="T74" fmla="*/ 5 w 155"/>
                  <a:gd name="T75" fmla="*/ 50 h 154"/>
                  <a:gd name="T76" fmla="*/ 19 w 155"/>
                  <a:gd name="T77" fmla="*/ 28 h 154"/>
                  <a:gd name="T78" fmla="*/ 39 w 155"/>
                  <a:gd name="T79" fmla="*/ 10 h 154"/>
                  <a:gd name="T80" fmla="*/ 59 w 155"/>
                  <a:gd name="T81" fmla="*/ 4 h 154"/>
                  <a:gd name="T82" fmla="*/ 78 w 155"/>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4">
                    <a:moveTo>
                      <a:pt x="78" y="10"/>
                    </a:moveTo>
                    <a:lnTo>
                      <a:pt x="61" y="12"/>
                    </a:lnTo>
                    <a:lnTo>
                      <a:pt x="43" y="18"/>
                    </a:lnTo>
                    <a:lnTo>
                      <a:pt x="25" y="34"/>
                    </a:lnTo>
                    <a:lnTo>
                      <a:pt x="13" y="55"/>
                    </a:lnTo>
                    <a:lnTo>
                      <a:pt x="9" y="77"/>
                    </a:lnTo>
                    <a:lnTo>
                      <a:pt x="11" y="95"/>
                    </a:lnTo>
                    <a:lnTo>
                      <a:pt x="19" y="112"/>
                    </a:lnTo>
                    <a:lnTo>
                      <a:pt x="33" y="130"/>
                    </a:lnTo>
                    <a:lnTo>
                      <a:pt x="55" y="142"/>
                    </a:lnTo>
                    <a:lnTo>
                      <a:pt x="78" y="146"/>
                    </a:lnTo>
                    <a:lnTo>
                      <a:pt x="94" y="144"/>
                    </a:lnTo>
                    <a:lnTo>
                      <a:pt x="112" y="138"/>
                    </a:lnTo>
                    <a:lnTo>
                      <a:pt x="130" y="122"/>
                    </a:lnTo>
                    <a:lnTo>
                      <a:pt x="143" y="101"/>
                    </a:lnTo>
                    <a:lnTo>
                      <a:pt x="147" y="77"/>
                    </a:lnTo>
                    <a:lnTo>
                      <a:pt x="145" y="61"/>
                    </a:lnTo>
                    <a:lnTo>
                      <a:pt x="136" y="44"/>
                    </a:lnTo>
                    <a:lnTo>
                      <a:pt x="122" y="24"/>
                    </a:lnTo>
                    <a:lnTo>
                      <a:pt x="100" y="14"/>
                    </a:lnTo>
                    <a:lnTo>
                      <a:pt x="78" y="10"/>
                    </a:lnTo>
                    <a:close/>
                    <a:moveTo>
                      <a:pt x="78" y="0"/>
                    </a:moveTo>
                    <a:lnTo>
                      <a:pt x="104" y="6"/>
                    </a:lnTo>
                    <a:lnTo>
                      <a:pt x="126" y="18"/>
                    </a:lnTo>
                    <a:lnTo>
                      <a:pt x="145" y="40"/>
                    </a:lnTo>
                    <a:lnTo>
                      <a:pt x="153" y="59"/>
                    </a:lnTo>
                    <a:lnTo>
                      <a:pt x="155" y="77"/>
                    </a:lnTo>
                    <a:lnTo>
                      <a:pt x="151" y="103"/>
                    </a:lnTo>
                    <a:lnTo>
                      <a:pt x="136" y="128"/>
                    </a:lnTo>
                    <a:lnTo>
                      <a:pt x="116" y="144"/>
                    </a:lnTo>
                    <a:lnTo>
                      <a:pt x="96" y="152"/>
                    </a:lnTo>
                    <a:lnTo>
                      <a:pt x="78" y="154"/>
                    </a:lnTo>
                    <a:lnTo>
                      <a:pt x="51" y="150"/>
                    </a:lnTo>
                    <a:lnTo>
                      <a:pt x="29" y="136"/>
                    </a:lnTo>
                    <a:lnTo>
                      <a:pt x="11" y="116"/>
                    </a:lnTo>
                    <a:lnTo>
                      <a:pt x="3" y="97"/>
                    </a:lnTo>
                    <a:lnTo>
                      <a:pt x="0" y="77"/>
                    </a:lnTo>
                    <a:lnTo>
                      <a:pt x="5" y="50"/>
                    </a:lnTo>
                    <a:lnTo>
                      <a:pt x="19" y="28"/>
                    </a:lnTo>
                    <a:lnTo>
                      <a:pt x="39" y="10"/>
                    </a:lnTo>
                    <a:lnTo>
                      <a:pt x="59" y="4"/>
                    </a:lnTo>
                    <a:lnTo>
                      <a:pt x="78"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3" name="Freeform 193"/>
              <p:cNvSpPr/>
              <p:nvPr/>
            </p:nvSpPr>
            <p:spPr bwMode="auto">
              <a:xfrm>
                <a:off x="5657705" y="5905416"/>
                <a:ext cx="28687" cy="22949"/>
              </a:xfrm>
              <a:custGeom>
                <a:avLst/>
                <a:gdLst>
                  <a:gd name="T0" fmla="*/ 0 w 10"/>
                  <a:gd name="T1" fmla="*/ 0 h 8"/>
                  <a:gd name="T2" fmla="*/ 10 w 10"/>
                  <a:gd name="T3" fmla="*/ 8 h 8"/>
                  <a:gd name="T4" fmla="*/ 4 w 10"/>
                  <a:gd name="T5" fmla="*/ 8 h 8"/>
                  <a:gd name="T6" fmla="*/ 0 w 10"/>
                  <a:gd name="T7" fmla="*/ 8 h 8"/>
                  <a:gd name="T8" fmla="*/ 0 w 10"/>
                  <a:gd name="T9" fmla="*/ 4 h 8"/>
                  <a:gd name="T10" fmla="*/ 0 w 10"/>
                  <a:gd name="T11" fmla="*/ 0 h 8"/>
                </a:gdLst>
                <a:ahLst/>
                <a:cxnLst>
                  <a:cxn ang="0">
                    <a:pos x="T0" y="T1"/>
                  </a:cxn>
                  <a:cxn ang="0">
                    <a:pos x="T2" y="T3"/>
                  </a:cxn>
                  <a:cxn ang="0">
                    <a:pos x="T4" y="T5"/>
                  </a:cxn>
                  <a:cxn ang="0">
                    <a:pos x="T6" y="T7"/>
                  </a:cxn>
                  <a:cxn ang="0">
                    <a:pos x="T8" y="T9"/>
                  </a:cxn>
                  <a:cxn ang="0">
                    <a:pos x="T10" y="T11"/>
                  </a:cxn>
                </a:cxnLst>
                <a:rect l="0" t="0" r="r" b="b"/>
                <a:pathLst>
                  <a:path w="10" h="8">
                    <a:moveTo>
                      <a:pt x="0" y="0"/>
                    </a:moveTo>
                    <a:lnTo>
                      <a:pt x="10" y="8"/>
                    </a:lnTo>
                    <a:lnTo>
                      <a:pt x="4" y="8"/>
                    </a:lnTo>
                    <a:lnTo>
                      <a:pt x="0" y="8"/>
                    </a:lnTo>
                    <a:lnTo>
                      <a:pt x="0" y="4"/>
                    </a:lnTo>
                    <a:lnTo>
                      <a:pt x="0"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4" name="Freeform 194"/>
              <p:cNvSpPr/>
              <p:nvPr/>
            </p:nvSpPr>
            <p:spPr bwMode="auto">
              <a:xfrm>
                <a:off x="5792532" y="5687397"/>
                <a:ext cx="103272" cy="111879"/>
              </a:xfrm>
              <a:custGeom>
                <a:avLst/>
                <a:gdLst>
                  <a:gd name="T0" fmla="*/ 6 w 36"/>
                  <a:gd name="T1" fmla="*/ 0 h 39"/>
                  <a:gd name="T2" fmla="*/ 16 w 36"/>
                  <a:gd name="T3" fmla="*/ 0 h 39"/>
                  <a:gd name="T4" fmla="*/ 36 w 36"/>
                  <a:gd name="T5" fmla="*/ 21 h 39"/>
                  <a:gd name="T6" fmla="*/ 36 w 36"/>
                  <a:gd name="T7" fmla="*/ 31 h 39"/>
                  <a:gd name="T8" fmla="*/ 30 w 36"/>
                  <a:gd name="T9" fmla="*/ 39 h 39"/>
                  <a:gd name="T10" fmla="*/ 0 w 36"/>
                  <a:gd name="T11" fmla="*/ 6 h 39"/>
                  <a:gd name="T12" fmla="*/ 6 w 3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36" h="39">
                    <a:moveTo>
                      <a:pt x="6" y="0"/>
                    </a:moveTo>
                    <a:lnTo>
                      <a:pt x="16" y="0"/>
                    </a:lnTo>
                    <a:lnTo>
                      <a:pt x="36" y="21"/>
                    </a:lnTo>
                    <a:lnTo>
                      <a:pt x="36" y="31"/>
                    </a:lnTo>
                    <a:lnTo>
                      <a:pt x="30" y="39"/>
                    </a:lnTo>
                    <a:lnTo>
                      <a:pt x="0" y="6"/>
                    </a:lnTo>
                    <a:lnTo>
                      <a:pt x="6"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5" name="Freeform 195"/>
              <p:cNvSpPr/>
              <p:nvPr/>
            </p:nvSpPr>
            <p:spPr bwMode="auto">
              <a:xfrm>
                <a:off x="5715079" y="5747638"/>
                <a:ext cx="123353" cy="120484"/>
              </a:xfrm>
              <a:custGeom>
                <a:avLst/>
                <a:gdLst>
                  <a:gd name="T0" fmla="*/ 35 w 43"/>
                  <a:gd name="T1" fmla="*/ 0 h 42"/>
                  <a:gd name="T2" fmla="*/ 43 w 43"/>
                  <a:gd name="T3" fmla="*/ 8 h 42"/>
                  <a:gd name="T4" fmla="*/ 8 w 43"/>
                  <a:gd name="T5" fmla="*/ 42 h 42"/>
                  <a:gd name="T6" fmla="*/ 0 w 43"/>
                  <a:gd name="T7" fmla="*/ 42 h 42"/>
                  <a:gd name="T8" fmla="*/ 0 w 43"/>
                  <a:gd name="T9" fmla="*/ 34 h 42"/>
                  <a:gd name="T10" fmla="*/ 0 w 43"/>
                  <a:gd name="T11" fmla="*/ 34 h 42"/>
                  <a:gd name="T12" fmla="*/ 3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35" y="0"/>
                    </a:moveTo>
                    <a:lnTo>
                      <a:pt x="43" y="8"/>
                    </a:lnTo>
                    <a:lnTo>
                      <a:pt x="8" y="42"/>
                    </a:lnTo>
                    <a:lnTo>
                      <a:pt x="0" y="42"/>
                    </a:lnTo>
                    <a:lnTo>
                      <a:pt x="0" y="34"/>
                    </a:lnTo>
                    <a:lnTo>
                      <a:pt x="0" y="34"/>
                    </a:lnTo>
                    <a:lnTo>
                      <a:pt x="35"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3" name="Freeform 196"/>
              <p:cNvSpPr/>
              <p:nvPr/>
            </p:nvSpPr>
            <p:spPr bwMode="auto">
              <a:xfrm>
                <a:off x="5680655" y="5716084"/>
                <a:ext cx="123353" cy="123353"/>
              </a:xfrm>
              <a:custGeom>
                <a:avLst/>
                <a:gdLst>
                  <a:gd name="T0" fmla="*/ 35 w 43"/>
                  <a:gd name="T1" fmla="*/ 0 h 43"/>
                  <a:gd name="T2" fmla="*/ 43 w 43"/>
                  <a:gd name="T3" fmla="*/ 9 h 43"/>
                  <a:gd name="T4" fmla="*/ 8 w 43"/>
                  <a:gd name="T5" fmla="*/ 43 h 43"/>
                  <a:gd name="T6" fmla="*/ 8 w 43"/>
                  <a:gd name="T7" fmla="*/ 43 h 43"/>
                  <a:gd name="T8" fmla="*/ 0 w 43"/>
                  <a:gd name="T9" fmla="*/ 43 h 43"/>
                  <a:gd name="T10" fmla="*/ 0 w 43"/>
                  <a:gd name="T11" fmla="*/ 35 h 43"/>
                  <a:gd name="T12" fmla="*/ 35 w 43"/>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43" h="43">
                    <a:moveTo>
                      <a:pt x="35" y="0"/>
                    </a:moveTo>
                    <a:lnTo>
                      <a:pt x="43" y="9"/>
                    </a:lnTo>
                    <a:lnTo>
                      <a:pt x="8" y="43"/>
                    </a:lnTo>
                    <a:lnTo>
                      <a:pt x="8" y="43"/>
                    </a:lnTo>
                    <a:lnTo>
                      <a:pt x="0" y="43"/>
                    </a:lnTo>
                    <a:lnTo>
                      <a:pt x="0" y="35"/>
                    </a:lnTo>
                    <a:lnTo>
                      <a:pt x="35"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4" name="Freeform 197"/>
              <p:cNvSpPr/>
              <p:nvPr/>
            </p:nvSpPr>
            <p:spPr bwMode="auto">
              <a:xfrm>
                <a:off x="5663443" y="5833698"/>
                <a:ext cx="86060" cy="94667"/>
              </a:xfrm>
              <a:custGeom>
                <a:avLst/>
                <a:gdLst>
                  <a:gd name="T0" fmla="*/ 2 w 30"/>
                  <a:gd name="T1" fmla="*/ 0 h 33"/>
                  <a:gd name="T2" fmla="*/ 4 w 30"/>
                  <a:gd name="T3" fmla="*/ 4 h 33"/>
                  <a:gd name="T4" fmla="*/ 12 w 30"/>
                  <a:gd name="T5" fmla="*/ 8 h 33"/>
                  <a:gd name="T6" fmla="*/ 16 w 30"/>
                  <a:gd name="T7" fmla="*/ 16 h 33"/>
                  <a:gd name="T8" fmla="*/ 24 w 30"/>
                  <a:gd name="T9" fmla="*/ 18 h 33"/>
                  <a:gd name="T10" fmla="*/ 26 w 30"/>
                  <a:gd name="T11" fmla="*/ 27 h 33"/>
                  <a:gd name="T12" fmla="*/ 30 w 30"/>
                  <a:gd name="T13" fmla="*/ 31 h 33"/>
                  <a:gd name="T14" fmla="*/ 12 w 30"/>
                  <a:gd name="T15" fmla="*/ 33 h 33"/>
                  <a:gd name="T16" fmla="*/ 0 w 30"/>
                  <a:gd name="T17" fmla="*/ 18 h 33"/>
                  <a:gd name="T18" fmla="*/ 2 w 30"/>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3">
                    <a:moveTo>
                      <a:pt x="2" y="0"/>
                    </a:moveTo>
                    <a:lnTo>
                      <a:pt x="4" y="4"/>
                    </a:lnTo>
                    <a:lnTo>
                      <a:pt x="12" y="8"/>
                    </a:lnTo>
                    <a:lnTo>
                      <a:pt x="16" y="16"/>
                    </a:lnTo>
                    <a:lnTo>
                      <a:pt x="24" y="18"/>
                    </a:lnTo>
                    <a:lnTo>
                      <a:pt x="26" y="27"/>
                    </a:lnTo>
                    <a:lnTo>
                      <a:pt x="30" y="31"/>
                    </a:lnTo>
                    <a:lnTo>
                      <a:pt x="12" y="33"/>
                    </a:lnTo>
                    <a:lnTo>
                      <a:pt x="0" y="18"/>
                    </a:lnTo>
                    <a:lnTo>
                      <a:pt x="2"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5" name="Freeform 198"/>
              <p:cNvSpPr/>
              <p:nvPr/>
            </p:nvSpPr>
            <p:spPr bwMode="auto">
              <a:xfrm>
                <a:off x="5749503" y="5782062"/>
                <a:ext cx="117616" cy="129091"/>
              </a:xfrm>
              <a:custGeom>
                <a:avLst/>
                <a:gdLst>
                  <a:gd name="T0" fmla="*/ 33 w 41"/>
                  <a:gd name="T1" fmla="*/ 0 h 45"/>
                  <a:gd name="T2" fmla="*/ 41 w 41"/>
                  <a:gd name="T3" fmla="*/ 8 h 45"/>
                  <a:gd name="T4" fmla="*/ 7 w 41"/>
                  <a:gd name="T5" fmla="*/ 45 h 45"/>
                  <a:gd name="T6" fmla="*/ 0 w 41"/>
                  <a:gd name="T7" fmla="*/ 43 h 45"/>
                  <a:gd name="T8" fmla="*/ 0 w 41"/>
                  <a:gd name="T9" fmla="*/ 34 h 45"/>
                  <a:gd name="T10" fmla="*/ 33 w 41"/>
                  <a:gd name="T11" fmla="*/ 0 h 45"/>
                </a:gdLst>
                <a:ahLst/>
                <a:cxnLst>
                  <a:cxn ang="0">
                    <a:pos x="T0" y="T1"/>
                  </a:cxn>
                  <a:cxn ang="0">
                    <a:pos x="T2" y="T3"/>
                  </a:cxn>
                  <a:cxn ang="0">
                    <a:pos x="T4" y="T5"/>
                  </a:cxn>
                  <a:cxn ang="0">
                    <a:pos x="T6" y="T7"/>
                  </a:cxn>
                  <a:cxn ang="0">
                    <a:pos x="T8" y="T9"/>
                  </a:cxn>
                  <a:cxn ang="0">
                    <a:pos x="T10" y="T11"/>
                  </a:cxn>
                </a:cxnLst>
                <a:rect l="0" t="0" r="r" b="b"/>
                <a:pathLst>
                  <a:path w="41" h="45">
                    <a:moveTo>
                      <a:pt x="33" y="0"/>
                    </a:moveTo>
                    <a:lnTo>
                      <a:pt x="41" y="8"/>
                    </a:lnTo>
                    <a:lnTo>
                      <a:pt x="7" y="45"/>
                    </a:lnTo>
                    <a:lnTo>
                      <a:pt x="0" y="43"/>
                    </a:lnTo>
                    <a:lnTo>
                      <a:pt x="0" y="34"/>
                    </a:lnTo>
                    <a:lnTo>
                      <a:pt x="33"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grpSp>
        <p:nvGrpSpPr>
          <p:cNvPr id="66" name="组合 65"/>
          <p:cNvGrpSpPr/>
          <p:nvPr/>
        </p:nvGrpSpPr>
        <p:grpSpPr>
          <a:xfrm>
            <a:off x="6838888" y="4497580"/>
            <a:ext cx="745852" cy="441774"/>
            <a:chOff x="6839593" y="4666153"/>
            <a:chExt cx="745852" cy="441774"/>
          </a:xfrm>
          <a:solidFill>
            <a:schemeClr val="bg1"/>
          </a:solidFill>
        </p:grpSpPr>
        <p:sp>
          <p:nvSpPr>
            <p:cNvPr id="67" name="Freeform 81"/>
            <p:cNvSpPr/>
            <p:nvPr/>
          </p:nvSpPr>
          <p:spPr bwMode="auto">
            <a:xfrm>
              <a:off x="7381769" y="4714921"/>
              <a:ext cx="203676" cy="344239"/>
            </a:xfrm>
            <a:custGeom>
              <a:avLst/>
              <a:gdLst>
                <a:gd name="T0" fmla="*/ 10 w 71"/>
                <a:gd name="T1" fmla="*/ 0 h 120"/>
                <a:gd name="T2" fmla="*/ 14 w 71"/>
                <a:gd name="T3" fmla="*/ 2 h 120"/>
                <a:gd name="T4" fmla="*/ 18 w 71"/>
                <a:gd name="T5" fmla="*/ 4 h 120"/>
                <a:gd name="T6" fmla="*/ 67 w 71"/>
                <a:gd name="T7" fmla="*/ 53 h 120"/>
                <a:gd name="T8" fmla="*/ 71 w 71"/>
                <a:gd name="T9" fmla="*/ 61 h 120"/>
                <a:gd name="T10" fmla="*/ 67 w 71"/>
                <a:gd name="T11" fmla="*/ 69 h 120"/>
                <a:gd name="T12" fmla="*/ 18 w 71"/>
                <a:gd name="T13" fmla="*/ 118 h 120"/>
                <a:gd name="T14" fmla="*/ 10 w 71"/>
                <a:gd name="T15" fmla="*/ 120 h 120"/>
                <a:gd name="T16" fmla="*/ 4 w 71"/>
                <a:gd name="T17" fmla="*/ 118 h 120"/>
                <a:gd name="T18" fmla="*/ 0 w 71"/>
                <a:gd name="T19" fmla="*/ 114 h 120"/>
                <a:gd name="T20" fmla="*/ 0 w 71"/>
                <a:gd name="T21" fmla="*/ 110 h 120"/>
                <a:gd name="T22" fmla="*/ 0 w 71"/>
                <a:gd name="T23" fmla="*/ 106 h 120"/>
                <a:gd name="T24" fmla="*/ 4 w 71"/>
                <a:gd name="T25" fmla="*/ 104 h 120"/>
                <a:gd name="T26" fmla="*/ 44 w 71"/>
                <a:gd name="T27" fmla="*/ 61 h 120"/>
                <a:gd name="T28" fmla="*/ 4 w 71"/>
                <a:gd name="T29" fmla="*/ 18 h 120"/>
                <a:gd name="T30" fmla="*/ 0 w 71"/>
                <a:gd name="T31" fmla="*/ 14 h 120"/>
                <a:gd name="T32" fmla="*/ 0 w 71"/>
                <a:gd name="T33" fmla="*/ 10 h 120"/>
                <a:gd name="T34" fmla="*/ 0 w 71"/>
                <a:gd name="T35" fmla="*/ 8 h 120"/>
                <a:gd name="T36" fmla="*/ 4 w 71"/>
                <a:gd name="T37" fmla="*/ 4 h 120"/>
                <a:gd name="T38" fmla="*/ 6 w 71"/>
                <a:gd name="T39" fmla="*/ 2 h 120"/>
                <a:gd name="T40" fmla="*/ 10 w 71"/>
                <a:gd name="T4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0">
                  <a:moveTo>
                    <a:pt x="10" y="0"/>
                  </a:moveTo>
                  <a:lnTo>
                    <a:pt x="14" y="2"/>
                  </a:lnTo>
                  <a:lnTo>
                    <a:pt x="18" y="4"/>
                  </a:lnTo>
                  <a:lnTo>
                    <a:pt x="67" y="53"/>
                  </a:lnTo>
                  <a:lnTo>
                    <a:pt x="71" y="61"/>
                  </a:lnTo>
                  <a:lnTo>
                    <a:pt x="67" y="69"/>
                  </a:lnTo>
                  <a:lnTo>
                    <a:pt x="18" y="118"/>
                  </a:lnTo>
                  <a:lnTo>
                    <a:pt x="10" y="120"/>
                  </a:lnTo>
                  <a:lnTo>
                    <a:pt x="4" y="118"/>
                  </a:lnTo>
                  <a:lnTo>
                    <a:pt x="0" y="114"/>
                  </a:lnTo>
                  <a:lnTo>
                    <a:pt x="0" y="110"/>
                  </a:lnTo>
                  <a:lnTo>
                    <a:pt x="0" y="106"/>
                  </a:lnTo>
                  <a:lnTo>
                    <a:pt x="4" y="104"/>
                  </a:lnTo>
                  <a:lnTo>
                    <a:pt x="44" y="61"/>
                  </a:lnTo>
                  <a:lnTo>
                    <a:pt x="4" y="18"/>
                  </a:lnTo>
                  <a:lnTo>
                    <a:pt x="0" y="14"/>
                  </a:lnTo>
                  <a:lnTo>
                    <a:pt x="0" y="10"/>
                  </a:lnTo>
                  <a:lnTo>
                    <a:pt x="0" y="8"/>
                  </a:lnTo>
                  <a:lnTo>
                    <a:pt x="4" y="4"/>
                  </a:lnTo>
                  <a:lnTo>
                    <a:pt x="6" y="2"/>
                  </a:lnTo>
                  <a:lnTo>
                    <a:pt x="10"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68" name="组合 67"/>
            <p:cNvGrpSpPr/>
            <p:nvPr/>
          </p:nvGrpSpPr>
          <p:grpSpPr>
            <a:xfrm>
              <a:off x="6839593" y="4666153"/>
              <a:ext cx="441774" cy="441774"/>
              <a:chOff x="6839593" y="4666155"/>
              <a:chExt cx="441774" cy="441774"/>
            </a:xfrm>
            <a:grpFill/>
          </p:grpSpPr>
          <p:sp>
            <p:nvSpPr>
              <p:cNvPr id="69" name="Freeform 199"/>
              <p:cNvSpPr>
                <a:spLocks noEditPoints="1"/>
              </p:cNvSpPr>
              <p:nvPr/>
            </p:nvSpPr>
            <p:spPr bwMode="auto">
              <a:xfrm>
                <a:off x="6839593" y="4666155"/>
                <a:ext cx="441774" cy="441774"/>
              </a:xfrm>
              <a:custGeom>
                <a:avLst/>
                <a:gdLst>
                  <a:gd name="T0" fmla="*/ 77 w 154"/>
                  <a:gd name="T1" fmla="*/ 8 h 154"/>
                  <a:gd name="T2" fmla="*/ 59 w 154"/>
                  <a:gd name="T3" fmla="*/ 10 h 154"/>
                  <a:gd name="T4" fmla="*/ 42 w 154"/>
                  <a:gd name="T5" fmla="*/ 16 h 154"/>
                  <a:gd name="T6" fmla="*/ 24 w 154"/>
                  <a:gd name="T7" fmla="*/ 32 h 154"/>
                  <a:gd name="T8" fmla="*/ 12 w 154"/>
                  <a:gd name="T9" fmla="*/ 53 h 154"/>
                  <a:gd name="T10" fmla="*/ 8 w 154"/>
                  <a:gd name="T11" fmla="*/ 77 h 154"/>
                  <a:gd name="T12" fmla="*/ 10 w 154"/>
                  <a:gd name="T13" fmla="*/ 93 h 154"/>
                  <a:gd name="T14" fmla="*/ 16 w 154"/>
                  <a:gd name="T15" fmla="*/ 110 h 154"/>
                  <a:gd name="T16" fmla="*/ 32 w 154"/>
                  <a:gd name="T17" fmla="*/ 130 h 154"/>
                  <a:gd name="T18" fmla="*/ 53 w 154"/>
                  <a:gd name="T19" fmla="*/ 142 h 154"/>
                  <a:gd name="T20" fmla="*/ 77 w 154"/>
                  <a:gd name="T21" fmla="*/ 146 h 154"/>
                  <a:gd name="T22" fmla="*/ 93 w 154"/>
                  <a:gd name="T23" fmla="*/ 144 h 154"/>
                  <a:gd name="T24" fmla="*/ 109 w 154"/>
                  <a:gd name="T25" fmla="*/ 136 h 154"/>
                  <a:gd name="T26" fmla="*/ 130 w 154"/>
                  <a:gd name="T27" fmla="*/ 122 h 154"/>
                  <a:gd name="T28" fmla="*/ 140 w 154"/>
                  <a:gd name="T29" fmla="*/ 99 h 154"/>
                  <a:gd name="T30" fmla="*/ 144 w 154"/>
                  <a:gd name="T31" fmla="*/ 77 h 154"/>
                  <a:gd name="T32" fmla="*/ 142 w 154"/>
                  <a:gd name="T33" fmla="*/ 59 h 154"/>
                  <a:gd name="T34" fmla="*/ 136 w 154"/>
                  <a:gd name="T35" fmla="*/ 42 h 154"/>
                  <a:gd name="T36" fmla="*/ 120 w 154"/>
                  <a:gd name="T37" fmla="*/ 24 h 154"/>
                  <a:gd name="T38" fmla="*/ 99 w 154"/>
                  <a:gd name="T39" fmla="*/ 12 h 154"/>
                  <a:gd name="T40" fmla="*/ 77 w 154"/>
                  <a:gd name="T41" fmla="*/ 8 h 154"/>
                  <a:gd name="T42" fmla="*/ 77 w 154"/>
                  <a:gd name="T43" fmla="*/ 0 h 154"/>
                  <a:gd name="T44" fmla="*/ 103 w 154"/>
                  <a:gd name="T45" fmla="*/ 4 h 154"/>
                  <a:gd name="T46" fmla="*/ 126 w 154"/>
                  <a:gd name="T47" fmla="*/ 18 h 154"/>
                  <a:gd name="T48" fmla="*/ 144 w 154"/>
                  <a:gd name="T49" fmla="*/ 38 h 154"/>
                  <a:gd name="T50" fmla="*/ 150 w 154"/>
                  <a:gd name="T51" fmla="*/ 57 h 154"/>
                  <a:gd name="T52" fmla="*/ 154 w 154"/>
                  <a:gd name="T53" fmla="*/ 77 h 154"/>
                  <a:gd name="T54" fmla="*/ 148 w 154"/>
                  <a:gd name="T55" fmla="*/ 103 h 154"/>
                  <a:gd name="T56" fmla="*/ 136 w 154"/>
                  <a:gd name="T57" fmla="*/ 126 h 154"/>
                  <a:gd name="T58" fmla="*/ 114 w 154"/>
                  <a:gd name="T59" fmla="*/ 144 h 154"/>
                  <a:gd name="T60" fmla="*/ 95 w 154"/>
                  <a:gd name="T61" fmla="*/ 152 h 154"/>
                  <a:gd name="T62" fmla="*/ 77 w 154"/>
                  <a:gd name="T63" fmla="*/ 154 h 154"/>
                  <a:gd name="T64" fmla="*/ 51 w 154"/>
                  <a:gd name="T65" fmla="*/ 148 h 154"/>
                  <a:gd name="T66" fmla="*/ 26 w 154"/>
                  <a:gd name="T67" fmla="*/ 136 h 154"/>
                  <a:gd name="T68" fmla="*/ 10 w 154"/>
                  <a:gd name="T69" fmla="*/ 114 h 154"/>
                  <a:gd name="T70" fmla="*/ 2 w 154"/>
                  <a:gd name="T71" fmla="*/ 95 h 154"/>
                  <a:gd name="T72" fmla="*/ 0 w 154"/>
                  <a:gd name="T73" fmla="*/ 77 h 154"/>
                  <a:gd name="T74" fmla="*/ 4 w 154"/>
                  <a:gd name="T75" fmla="*/ 50 h 154"/>
                  <a:gd name="T76" fmla="*/ 18 w 154"/>
                  <a:gd name="T77" fmla="*/ 28 h 154"/>
                  <a:gd name="T78" fmla="*/ 38 w 154"/>
                  <a:gd name="T79" fmla="*/ 10 h 154"/>
                  <a:gd name="T80" fmla="*/ 57 w 154"/>
                  <a:gd name="T81" fmla="*/ 2 h 154"/>
                  <a:gd name="T82" fmla="*/ 77 w 154"/>
                  <a:gd name="T8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4">
                    <a:moveTo>
                      <a:pt x="77" y="8"/>
                    </a:moveTo>
                    <a:lnTo>
                      <a:pt x="59" y="10"/>
                    </a:lnTo>
                    <a:lnTo>
                      <a:pt x="42" y="16"/>
                    </a:lnTo>
                    <a:lnTo>
                      <a:pt x="24" y="32"/>
                    </a:lnTo>
                    <a:lnTo>
                      <a:pt x="12" y="53"/>
                    </a:lnTo>
                    <a:lnTo>
                      <a:pt x="8" y="77"/>
                    </a:lnTo>
                    <a:lnTo>
                      <a:pt x="10" y="93"/>
                    </a:lnTo>
                    <a:lnTo>
                      <a:pt x="16" y="110"/>
                    </a:lnTo>
                    <a:lnTo>
                      <a:pt x="32" y="130"/>
                    </a:lnTo>
                    <a:lnTo>
                      <a:pt x="53" y="142"/>
                    </a:lnTo>
                    <a:lnTo>
                      <a:pt x="77" y="146"/>
                    </a:lnTo>
                    <a:lnTo>
                      <a:pt x="93" y="144"/>
                    </a:lnTo>
                    <a:lnTo>
                      <a:pt x="109" y="136"/>
                    </a:lnTo>
                    <a:lnTo>
                      <a:pt x="130" y="122"/>
                    </a:lnTo>
                    <a:lnTo>
                      <a:pt x="140" y="99"/>
                    </a:lnTo>
                    <a:lnTo>
                      <a:pt x="144" y="77"/>
                    </a:lnTo>
                    <a:lnTo>
                      <a:pt x="142" y="59"/>
                    </a:lnTo>
                    <a:lnTo>
                      <a:pt x="136" y="42"/>
                    </a:lnTo>
                    <a:lnTo>
                      <a:pt x="120" y="24"/>
                    </a:lnTo>
                    <a:lnTo>
                      <a:pt x="99" y="12"/>
                    </a:lnTo>
                    <a:lnTo>
                      <a:pt x="77" y="8"/>
                    </a:lnTo>
                    <a:close/>
                    <a:moveTo>
                      <a:pt x="77" y="0"/>
                    </a:moveTo>
                    <a:lnTo>
                      <a:pt x="103" y="4"/>
                    </a:lnTo>
                    <a:lnTo>
                      <a:pt x="126" y="18"/>
                    </a:lnTo>
                    <a:lnTo>
                      <a:pt x="144" y="38"/>
                    </a:lnTo>
                    <a:lnTo>
                      <a:pt x="150" y="57"/>
                    </a:lnTo>
                    <a:lnTo>
                      <a:pt x="154" y="77"/>
                    </a:lnTo>
                    <a:lnTo>
                      <a:pt x="148" y="103"/>
                    </a:lnTo>
                    <a:lnTo>
                      <a:pt x="136" y="126"/>
                    </a:lnTo>
                    <a:lnTo>
                      <a:pt x="114" y="144"/>
                    </a:lnTo>
                    <a:lnTo>
                      <a:pt x="95" y="152"/>
                    </a:lnTo>
                    <a:lnTo>
                      <a:pt x="77" y="154"/>
                    </a:lnTo>
                    <a:lnTo>
                      <a:pt x="51" y="148"/>
                    </a:lnTo>
                    <a:lnTo>
                      <a:pt x="26" y="136"/>
                    </a:lnTo>
                    <a:lnTo>
                      <a:pt x="10" y="114"/>
                    </a:lnTo>
                    <a:lnTo>
                      <a:pt x="2" y="95"/>
                    </a:lnTo>
                    <a:lnTo>
                      <a:pt x="0" y="77"/>
                    </a:lnTo>
                    <a:lnTo>
                      <a:pt x="4" y="50"/>
                    </a:lnTo>
                    <a:lnTo>
                      <a:pt x="18" y="28"/>
                    </a:lnTo>
                    <a:lnTo>
                      <a:pt x="38" y="10"/>
                    </a:lnTo>
                    <a:lnTo>
                      <a:pt x="57" y="2"/>
                    </a:lnTo>
                    <a:lnTo>
                      <a:pt x="7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0" name="Freeform 200"/>
              <p:cNvSpPr>
                <a:spLocks noEditPoints="1"/>
              </p:cNvSpPr>
              <p:nvPr/>
            </p:nvSpPr>
            <p:spPr bwMode="auto">
              <a:xfrm>
                <a:off x="6902704" y="4818193"/>
                <a:ext cx="197938" cy="192201"/>
              </a:xfrm>
              <a:custGeom>
                <a:avLst/>
                <a:gdLst>
                  <a:gd name="T0" fmla="*/ 35 w 69"/>
                  <a:gd name="T1" fmla="*/ 16 h 67"/>
                  <a:gd name="T2" fmla="*/ 29 w 69"/>
                  <a:gd name="T3" fmla="*/ 16 h 67"/>
                  <a:gd name="T4" fmla="*/ 23 w 69"/>
                  <a:gd name="T5" fmla="*/ 20 h 67"/>
                  <a:gd name="T6" fmla="*/ 18 w 69"/>
                  <a:gd name="T7" fmla="*/ 26 h 67"/>
                  <a:gd name="T8" fmla="*/ 16 w 69"/>
                  <a:gd name="T9" fmla="*/ 34 h 67"/>
                  <a:gd name="T10" fmla="*/ 18 w 69"/>
                  <a:gd name="T11" fmla="*/ 40 h 67"/>
                  <a:gd name="T12" fmla="*/ 23 w 69"/>
                  <a:gd name="T13" fmla="*/ 46 h 67"/>
                  <a:gd name="T14" fmla="*/ 29 w 69"/>
                  <a:gd name="T15" fmla="*/ 50 h 67"/>
                  <a:gd name="T16" fmla="*/ 35 w 69"/>
                  <a:gd name="T17" fmla="*/ 50 h 67"/>
                  <a:gd name="T18" fmla="*/ 43 w 69"/>
                  <a:gd name="T19" fmla="*/ 50 h 67"/>
                  <a:gd name="T20" fmla="*/ 47 w 69"/>
                  <a:gd name="T21" fmla="*/ 46 h 67"/>
                  <a:gd name="T22" fmla="*/ 51 w 69"/>
                  <a:gd name="T23" fmla="*/ 40 h 67"/>
                  <a:gd name="T24" fmla="*/ 53 w 69"/>
                  <a:gd name="T25" fmla="*/ 34 h 67"/>
                  <a:gd name="T26" fmla="*/ 51 w 69"/>
                  <a:gd name="T27" fmla="*/ 26 h 67"/>
                  <a:gd name="T28" fmla="*/ 47 w 69"/>
                  <a:gd name="T29" fmla="*/ 20 h 67"/>
                  <a:gd name="T30" fmla="*/ 43 w 69"/>
                  <a:gd name="T31" fmla="*/ 16 h 67"/>
                  <a:gd name="T32" fmla="*/ 35 w 69"/>
                  <a:gd name="T33" fmla="*/ 16 h 67"/>
                  <a:gd name="T34" fmla="*/ 29 w 69"/>
                  <a:gd name="T35" fmla="*/ 0 h 67"/>
                  <a:gd name="T36" fmla="*/ 41 w 69"/>
                  <a:gd name="T37" fmla="*/ 0 h 67"/>
                  <a:gd name="T38" fmla="*/ 41 w 69"/>
                  <a:gd name="T39" fmla="*/ 6 h 67"/>
                  <a:gd name="T40" fmla="*/ 51 w 69"/>
                  <a:gd name="T41" fmla="*/ 10 h 67"/>
                  <a:gd name="T42" fmla="*/ 55 w 69"/>
                  <a:gd name="T43" fmla="*/ 6 h 67"/>
                  <a:gd name="T44" fmla="*/ 63 w 69"/>
                  <a:gd name="T45" fmla="*/ 14 h 67"/>
                  <a:gd name="T46" fmla="*/ 59 w 69"/>
                  <a:gd name="T47" fmla="*/ 18 h 67"/>
                  <a:gd name="T48" fmla="*/ 63 w 69"/>
                  <a:gd name="T49" fmla="*/ 28 h 67"/>
                  <a:gd name="T50" fmla="*/ 69 w 69"/>
                  <a:gd name="T51" fmla="*/ 28 h 67"/>
                  <a:gd name="T52" fmla="*/ 69 w 69"/>
                  <a:gd name="T53" fmla="*/ 38 h 67"/>
                  <a:gd name="T54" fmla="*/ 63 w 69"/>
                  <a:gd name="T55" fmla="*/ 38 h 67"/>
                  <a:gd name="T56" fmla="*/ 59 w 69"/>
                  <a:gd name="T57" fmla="*/ 48 h 67"/>
                  <a:gd name="T58" fmla="*/ 63 w 69"/>
                  <a:gd name="T59" fmla="*/ 53 h 67"/>
                  <a:gd name="T60" fmla="*/ 55 w 69"/>
                  <a:gd name="T61" fmla="*/ 61 h 67"/>
                  <a:gd name="T62" fmla="*/ 51 w 69"/>
                  <a:gd name="T63" fmla="*/ 57 h 67"/>
                  <a:gd name="T64" fmla="*/ 41 w 69"/>
                  <a:gd name="T65" fmla="*/ 61 h 67"/>
                  <a:gd name="T66" fmla="*/ 41 w 69"/>
                  <a:gd name="T67" fmla="*/ 67 h 67"/>
                  <a:gd name="T68" fmla="*/ 29 w 69"/>
                  <a:gd name="T69" fmla="*/ 67 h 67"/>
                  <a:gd name="T70" fmla="*/ 29 w 69"/>
                  <a:gd name="T71" fmla="*/ 61 h 67"/>
                  <a:gd name="T72" fmla="*/ 18 w 69"/>
                  <a:gd name="T73" fmla="*/ 57 h 67"/>
                  <a:gd name="T74" fmla="*/ 14 w 69"/>
                  <a:gd name="T75" fmla="*/ 61 h 67"/>
                  <a:gd name="T76" fmla="*/ 6 w 69"/>
                  <a:gd name="T77" fmla="*/ 53 h 67"/>
                  <a:gd name="T78" fmla="*/ 12 w 69"/>
                  <a:gd name="T79" fmla="*/ 48 h 67"/>
                  <a:gd name="T80" fmla="*/ 8 w 69"/>
                  <a:gd name="T81" fmla="*/ 38 h 67"/>
                  <a:gd name="T82" fmla="*/ 0 w 69"/>
                  <a:gd name="T83" fmla="*/ 38 h 67"/>
                  <a:gd name="T84" fmla="*/ 0 w 69"/>
                  <a:gd name="T85" fmla="*/ 28 h 67"/>
                  <a:gd name="T86" fmla="*/ 8 w 69"/>
                  <a:gd name="T87" fmla="*/ 28 h 67"/>
                  <a:gd name="T88" fmla="*/ 12 w 69"/>
                  <a:gd name="T89" fmla="*/ 18 h 67"/>
                  <a:gd name="T90" fmla="*/ 6 w 69"/>
                  <a:gd name="T91" fmla="*/ 14 h 67"/>
                  <a:gd name="T92" fmla="*/ 14 w 69"/>
                  <a:gd name="T93" fmla="*/ 6 h 67"/>
                  <a:gd name="T94" fmla="*/ 20 w 69"/>
                  <a:gd name="T95" fmla="*/ 10 h 67"/>
                  <a:gd name="T96" fmla="*/ 29 w 69"/>
                  <a:gd name="T97" fmla="*/ 6 h 67"/>
                  <a:gd name="T98" fmla="*/ 29 w 69"/>
                  <a:gd name="T9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 h="67">
                    <a:moveTo>
                      <a:pt x="35" y="16"/>
                    </a:moveTo>
                    <a:lnTo>
                      <a:pt x="29" y="16"/>
                    </a:lnTo>
                    <a:lnTo>
                      <a:pt x="23" y="20"/>
                    </a:lnTo>
                    <a:lnTo>
                      <a:pt x="18" y="26"/>
                    </a:lnTo>
                    <a:lnTo>
                      <a:pt x="16" y="34"/>
                    </a:lnTo>
                    <a:lnTo>
                      <a:pt x="18" y="40"/>
                    </a:lnTo>
                    <a:lnTo>
                      <a:pt x="23" y="46"/>
                    </a:lnTo>
                    <a:lnTo>
                      <a:pt x="29" y="50"/>
                    </a:lnTo>
                    <a:lnTo>
                      <a:pt x="35" y="50"/>
                    </a:lnTo>
                    <a:lnTo>
                      <a:pt x="43" y="50"/>
                    </a:lnTo>
                    <a:lnTo>
                      <a:pt x="47" y="46"/>
                    </a:lnTo>
                    <a:lnTo>
                      <a:pt x="51" y="40"/>
                    </a:lnTo>
                    <a:lnTo>
                      <a:pt x="53" y="34"/>
                    </a:lnTo>
                    <a:lnTo>
                      <a:pt x="51" y="26"/>
                    </a:lnTo>
                    <a:lnTo>
                      <a:pt x="47" y="20"/>
                    </a:lnTo>
                    <a:lnTo>
                      <a:pt x="43" y="16"/>
                    </a:lnTo>
                    <a:lnTo>
                      <a:pt x="35" y="16"/>
                    </a:lnTo>
                    <a:close/>
                    <a:moveTo>
                      <a:pt x="29" y="0"/>
                    </a:moveTo>
                    <a:lnTo>
                      <a:pt x="41" y="0"/>
                    </a:lnTo>
                    <a:lnTo>
                      <a:pt x="41" y="6"/>
                    </a:lnTo>
                    <a:lnTo>
                      <a:pt x="51" y="10"/>
                    </a:lnTo>
                    <a:lnTo>
                      <a:pt x="55" y="6"/>
                    </a:lnTo>
                    <a:lnTo>
                      <a:pt x="63" y="14"/>
                    </a:lnTo>
                    <a:lnTo>
                      <a:pt x="59" y="18"/>
                    </a:lnTo>
                    <a:lnTo>
                      <a:pt x="63" y="28"/>
                    </a:lnTo>
                    <a:lnTo>
                      <a:pt x="69" y="28"/>
                    </a:lnTo>
                    <a:lnTo>
                      <a:pt x="69" y="38"/>
                    </a:lnTo>
                    <a:lnTo>
                      <a:pt x="63" y="38"/>
                    </a:lnTo>
                    <a:lnTo>
                      <a:pt x="59" y="48"/>
                    </a:lnTo>
                    <a:lnTo>
                      <a:pt x="63" y="53"/>
                    </a:lnTo>
                    <a:lnTo>
                      <a:pt x="55" y="61"/>
                    </a:lnTo>
                    <a:lnTo>
                      <a:pt x="51" y="57"/>
                    </a:lnTo>
                    <a:lnTo>
                      <a:pt x="41" y="61"/>
                    </a:lnTo>
                    <a:lnTo>
                      <a:pt x="41" y="67"/>
                    </a:lnTo>
                    <a:lnTo>
                      <a:pt x="29" y="67"/>
                    </a:lnTo>
                    <a:lnTo>
                      <a:pt x="29" y="61"/>
                    </a:lnTo>
                    <a:lnTo>
                      <a:pt x="18" y="57"/>
                    </a:lnTo>
                    <a:lnTo>
                      <a:pt x="14" y="61"/>
                    </a:lnTo>
                    <a:lnTo>
                      <a:pt x="6" y="53"/>
                    </a:lnTo>
                    <a:lnTo>
                      <a:pt x="12" y="48"/>
                    </a:lnTo>
                    <a:lnTo>
                      <a:pt x="8" y="38"/>
                    </a:lnTo>
                    <a:lnTo>
                      <a:pt x="0" y="38"/>
                    </a:lnTo>
                    <a:lnTo>
                      <a:pt x="0" y="28"/>
                    </a:lnTo>
                    <a:lnTo>
                      <a:pt x="8" y="28"/>
                    </a:lnTo>
                    <a:lnTo>
                      <a:pt x="12" y="18"/>
                    </a:lnTo>
                    <a:lnTo>
                      <a:pt x="6" y="14"/>
                    </a:lnTo>
                    <a:lnTo>
                      <a:pt x="14" y="6"/>
                    </a:lnTo>
                    <a:lnTo>
                      <a:pt x="20" y="10"/>
                    </a:lnTo>
                    <a:lnTo>
                      <a:pt x="29" y="6"/>
                    </a:lnTo>
                    <a:lnTo>
                      <a:pt x="29"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1" name="Freeform 201"/>
              <p:cNvSpPr>
                <a:spLocks noEditPoints="1"/>
              </p:cNvSpPr>
              <p:nvPr/>
            </p:nvSpPr>
            <p:spPr bwMode="auto">
              <a:xfrm>
                <a:off x="7077691" y="4763689"/>
                <a:ext cx="134828" cy="129091"/>
              </a:xfrm>
              <a:custGeom>
                <a:avLst/>
                <a:gdLst>
                  <a:gd name="T0" fmla="*/ 24 w 47"/>
                  <a:gd name="T1" fmla="*/ 10 h 45"/>
                  <a:gd name="T2" fmla="*/ 16 w 47"/>
                  <a:gd name="T3" fmla="*/ 12 h 45"/>
                  <a:gd name="T4" fmla="*/ 12 w 47"/>
                  <a:gd name="T5" fmla="*/ 23 h 45"/>
                  <a:gd name="T6" fmla="*/ 14 w 47"/>
                  <a:gd name="T7" fmla="*/ 31 h 45"/>
                  <a:gd name="T8" fmla="*/ 22 w 47"/>
                  <a:gd name="T9" fmla="*/ 35 h 45"/>
                  <a:gd name="T10" fmla="*/ 31 w 47"/>
                  <a:gd name="T11" fmla="*/ 33 h 45"/>
                  <a:gd name="T12" fmla="*/ 37 w 47"/>
                  <a:gd name="T13" fmla="*/ 25 h 45"/>
                  <a:gd name="T14" fmla="*/ 33 w 47"/>
                  <a:gd name="T15" fmla="*/ 14 h 45"/>
                  <a:gd name="T16" fmla="*/ 24 w 47"/>
                  <a:gd name="T17" fmla="*/ 10 h 45"/>
                  <a:gd name="T18" fmla="*/ 22 w 47"/>
                  <a:gd name="T19" fmla="*/ 0 h 45"/>
                  <a:gd name="T20" fmla="*/ 28 w 47"/>
                  <a:gd name="T21" fmla="*/ 0 h 45"/>
                  <a:gd name="T22" fmla="*/ 28 w 47"/>
                  <a:gd name="T23" fmla="*/ 4 h 45"/>
                  <a:gd name="T24" fmla="*/ 35 w 47"/>
                  <a:gd name="T25" fmla="*/ 8 h 45"/>
                  <a:gd name="T26" fmla="*/ 39 w 47"/>
                  <a:gd name="T27" fmla="*/ 4 h 45"/>
                  <a:gd name="T28" fmla="*/ 43 w 47"/>
                  <a:gd name="T29" fmla="*/ 10 h 45"/>
                  <a:gd name="T30" fmla="*/ 41 w 47"/>
                  <a:gd name="T31" fmla="*/ 14 h 45"/>
                  <a:gd name="T32" fmla="*/ 43 w 47"/>
                  <a:gd name="T33" fmla="*/ 21 h 45"/>
                  <a:gd name="T34" fmla="*/ 47 w 47"/>
                  <a:gd name="T35" fmla="*/ 21 h 45"/>
                  <a:gd name="T36" fmla="*/ 47 w 47"/>
                  <a:gd name="T37" fmla="*/ 29 h 45"/>
                  <a:gd name="T38" fmla="*/ 43 w 47"/>
                  <a:gd name="T39" fmla="*/ 29 h 45"/>
                  <a:gd name="T40" fmla="*/ 39 w 47"/>
                  <a:gd name="T41" fmla="*/ 35 h 45"/>
                  <a:gd name="T42" fmla="*/ 41 w 47"/>
                  <a:gd name="T43" fmla="*/ 37 h 45"/>
                  <a:gd name="T44" fmla="*/ 35 w 47"/>
                  <a:gd name="T45" fmla="*/ 43 h 45"/>
                  <a:gd name="T46" fmla="*/ 33 w 47"/>
                  <a:gd name="T47" fmla="*/ 39 h 45"/>
                  <a:gd name="T48" fmla="*/ 26 w 47"/>
                  <a:gd name="T49" fmla="*/ 41 h 45"/>
                  <a:gd name="T50" fmla="*/ 24 w 47"/>
                  <a:gd name="T51" fmla="*/ 45 h 45"/>
                  <a:gd name="T52" fmla="*/ 18 w 47"/>
                  <a:gd name="T53" fmla="*/ 45 h 45"/>
                  <a:gd name="T54" fmla="*/ 18 w 47"/>
                  <a:gd name="T55" fmla="*/ 41 h 45"/>
                  <a:gd name="T56" fmla="*/ 12 w 47"/>
                  <a:gd name="T57" fmla="*/ 37 h 45"/>
                  <a:gd name="T58" fmla="*/ 8 w 47"/>
                  <a:gd name="T59" fmla="*/ 41 h 45"/>
                  <a:gd name="T60" fmla="*/ 4 w 47"/>
                  <a:gd name="T61" fmla="*/ 35 h 45"/>
                  <a:gd name="T62" fmla="*/ 6 w 47"/>
                  <a:gd name="T63" fmla="*/ 31 h 45"/>
                  <a:gd name="T64" fmla="*/ 4 w 47"/>
                  <a:gd name="T65" fmla="*/ 25 h 45"/>
                  <a:gd name="T66" fmla="*/ 0 w 47"/>
                  <a:gd name="T67" fmla="*/ 25 h 45"/>
                  <a:gd name="T68" fmla="*/ 2 w 47"/>
                  <a:gd name="T69" fmla="*/ 16 h 45"/>
                  <a:gd name="T70" fmla="*/ 6 w 47"/>
                  <a:gd name="T71" fmla="*/ 16 h 45"/>
                  <a:gd name="T72" fmla="*/ 8 w 47"/>
                  <a:gd name="T73" fmla="*/ 10 h 45"/>
                  <a:gd name="T74" fmla="*/ 6 w 47"/>
                  <a:gd name="T75" fmla="*/ 8 h 45"/>
                  <a:gd name="T76" fmla="*/ 12 w 47"/>
                  <a:gd name="T77" fmla="*/ 2 h 45"/>
                  <a:gd name="T78" fmla="*/ 14 w 47"/>
                  <a:gd name="T79" fmla="*/ 6 h 45"/>
                  <a:gd name="T80" fmla="*/ 22 w 47"/>
                  <a:gd name="T81" fmla="*/ 4 h 45"/>
                  <a:gd name="T82" fmla="*/ 22 w 47"/>
                  <a:gd name="T8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45">
                    <a:moveTo>
                      <a:pt x="24" y="10"/>
                    </a:moveTo>
                    <a:lnTo>
                      <a:pt x="16" y="12"/>
                    </a:lnTo>
                    <a:lnTo>
                      <a:pt x="12" y="23"/>
                    </a:lnTo>
                    <a:lnTo>
                      <a:pt x="14" y="31"/>
                    </a:lnTo>
                    <a:lnTo>
                      <a:pt x="22" y="35"/>
                    </a:lnTo>
                    <a:lnTo>
                      <a:pt x="31" y="33"/>
                    </a:lnTo>
                    <a:lnTo>
                      <a:pt x="37" y="25"/>
                    </a:lnTo>
                    <a:lnTo>
                      <a:pt x="33" y="14"/>
                    </a:lnTo>
                    <a:lnTo>
                      <a:pt x="24" y="10"/>
                    </a:lnTo>
                    <a:close/>
                    <a:moveTo>
                      <a:pt x="22" y="0"/>
                    </a:moveTo>
                    <a:lnTo>
                      <a:pt x="28" y="0"/>
                    </a:lnTo>
                    <a:lnTo>
                      <a:pt x="28" y="4"/>
                    </a:lnTo>
                    <a:lnTo>
                      <a:pt x="35" y="8"/>
                    </a:lnTo>
                    <a:lnTo>
                      <a:pt x="39" y="4"/>
                    </a:lnTo>
                    <a:lnTo>
                      <a:pt x="43" y="10"/>
                    </a:lnTo>
                    <a:lnTo>
                      <a:pt x="41" y="14"/>
                    </a:lnTo>
                    <a:lnTo>
                      <a:pt x="43" y="21"/>
                    </a:lnTo>
                    <a:lnTo>
                      <a:pt x="47" y="21"/>
                    </a:lnTo>
                    <a:lnTo>
                      <a:pt x="47" y="29"/>
                    </a:lnTo>
                    <a:lnTo>
                      <a:pt x="43" y="29"/>
                    </a:lnTo>
                    <a:lnTo>
                      <a:pt x="39" y="35"/>
                    </a:lnTo>
                    <a:lnTo>
                      <a:pt x="41" y="37"/>
                    </a:lnTo>
                    <a:lnTo>
                      <a:pt x="35" y="43"/>
                    </a:lnTo>
                    <a:lnTo>
                      <a:pt x="33" y="39"/>
                    </a:lnTo>
                    <a:lnTo>
                      <a:pt x="26" y="41"/>
                    </a:lnTo>
                    <a:lnTo>
                      <a:pt x="24" y="45"/>
                    </a:lnTo>
                    <a:lnTo>
                      <a:pt x="18" y="45"/>
                    </a:lnTo>
                    <a:lnTo>
                      <a:pt x="18" y="41"/>
                    </a:lnTo>
                    <a:lnTo>
                      <a:pt x="12" y="37"/>
                    </a:lnTo>
                    <a:lnTo>
                      <a:pt x="8" y="41"/>
                    </a:lnTo>
                    <a:lnTo>
                      <a:pt x="4" y="35"/>
                    </a:lnTo>
                    <a:lnTo>
                      <a:pt x="6" y="31"/>
                    </a:lnTo>
                    <a:lnTo>
                      <a:pt x="4" y="25"/>
                    </a:lnTo>
                    <a:lnTo>
                      <a:pt x="0" y="25"/>
                    </a:lnTo>
                    <a:lnTo>
                      <a:pt x="2" y="16"/>
                    </a:lnTo>
                    <a:lnTo>
                      <a:pt x="6" y="16"/>
                    </a:lnTo>
                    <a:lnTo>
                      <a:pt x="8" y="10"/>
                    </a:lnTo>
                    <a:lnTo>
                      <a:pt x="6" y="8"/>
                    </a:lnTo>
                    <a:lnTo>
                      <a:pt x="12" y="2"/>
                    </a:lnTo>
                    <a:lnTo>
                      <a:pt x="14" y="6"/>
                    </a:lnTo>
                    <a:lnTo>
                      <a:pt x="22" y="4"/>
                    </a:lnTo>
                    <a:lnTo>
                      <a:pt x="22"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2" name="Freeform 202"/>
              <p:cNvSpPr>
                <a:spLocks noEditPoints="1"/>
              </p:cNvSpPr>
              <p:nvPr/>
            </p:nvSpPr>
            <p:spPr bwMode="auto">
              <a:xfrm>
                <a:off x="7094903" y="4898515"/>
                <a:ext cx="88929" cy="94667"/>
              </a:xfrm>
              <a:custGeom>
                <a:avLst/>
                <a:gdLst>
                  <a:gd name="T0" fmla="*/ 16 w 31"/>
                  <a:gd name="T1" fmla="*/ 8 h 33"/>
                  <a:gd name="T2" fmla="*/ 10 w 31"/>
                  <a:gd name="T3" fmla="*/ 10 h 33"/>
                  <a:gd name="T4" fmla="*/ 8 w 31"/>
                  <a:gd name="T5" fmla="*/ 16 h 33"/>
                  <a:gd name="T6" fmla="*/ 10 w 31"/>
                  <a:gd name="T7" fmla="*/ 22 h 33"/>
                  <a:gd name="T8" fmla="*/ 14 w 31"/>
                  <a:gd name="T9" fmla="*/ 25 h 33"/>
                  <a:gd name="T10" fmla="*/ 20 w 31"/>
                  <a:gd name="T11" fmla="*/ 22 h 33"/>
                  <a:gd name="T12" fmla="*/ 25 w 31"/>
                  <a:gd name="T13" fmla="*/ 16 h 33"/>
                  <a:gd name="T14" fmla="*/ 22 w 31"/>
                  <a:gd name="T15" fmla="*/ 10 h 33"/>
                  <a:gd name="T16" fmla="*/ 16 w 31"/>
                  <a:gd name="T17" fmla="*/ 8 h 33"/>
                  <a:gd name="T18" fmla="*/ 14 w 31"/>
                  <a:gd name="T19" fmla="*/ 0 h 33"/>
                  <a:gd name="T20" fmla="*/ 20 w 31"/>
                  <a:gd name="T21" fmla="*/ 2 h 33"/>
                  <a:gd name="T22" fmla="*/ 20 w 31"/>
                  <a:gd name="T23" fmla="*/ 4 h 33"/>
                  <a:gd name="T24" fmla="*/ 25 w 31"/>
                  <a:gd name="T25" fmla="*/ 6 h 33"/>
                  <a:gd name="T26" fmla="*/ 27 w 31"/>
                  <a:gd name="T27" fmla="*/ 4 h 33"/>
                  <a:gd name="T28" fmla="*/ 29 w 31"/>
                  <a:gd name="T29" fmla="*/ 8 h 33"/>
                  <a:gd name="T30" fmla="*/ 27 w 31"/>
                  <a:gd name="T31" fmla="*/ 10 h 33"/>
                  <a:gd name="T32" fmla="*/ 29 w 31"/>
                  <a:gd name="T33" fmla="*/ 14 h 33"/>
                  <a:gd name="T34" fmla="*/ 31 w 31"/>
                  <a:gd name="T35" fmla="*/ 14 h 33"/>
                  <a:gd name="T36" fmla="*/ 31 w 31"/>
                  <a:gd name="T37" fmla="*/ 20 h 33"/>
                  <a:gd name="T38" fmla="*/ 29 w 31"/>
                  <a:gd name="T39" fmla="*/ 20 h 33"/>
                  <a:gd name="T40" fmla="*/ 27 w 31"/>
                  <a:gd name="T41" fmla="*/ 25 h 33"/>
                  <a:gd name="T42" fmla="*/ 29 w 31"/>
                  <a:gd name="T43" fmla="*/ 27 h 33"/>
                  <a:gd name="T44" fmla="*/ 25 w 31"/>
                  <a:gd name="T45" fmla="*/ 31 h 33"/>
                  <a:gd name="T46" fmla="*/ 22 w 31"/>
                  <a:gd name="T47" fmla="*/ 29 h 33"/>
                  <a:gd name="T48" fmla="*/ 18 w 31"/>
                  <a:gd name="T49" fmla="*/ 29 h 33"/>
                  <a:gd name="T50" fmla="*/ 16 w 31"/>
                  <a:gd name="T51" fmla="*/ 33 h 33"/>
                  <a:gd name="T52" fmla="*/ 12 w 31"/>
                  <a:gd name="T53" fmla="*/ 31 h 33"/>
                  <a:gd name="T54" fmla="*/ 12 w 31"/>
                  <a:gd name="T55" fmla="*/ 29 h 33"/>
                  <a:gd name="T56" fmla="*/ 8 w 31"/>
                  <a:gd name="T57" fmla="*/ 27 h 33"/>
                  <a:gd name="T58" fmla="*/ 6 w 31"/>
                  <a:gd name="T59" fmla="*/ 29 h 33"/>
                  <a:gd name="T60" fmla="*/ 2 w 31"/>
                  <a:gd name="T61" fmla="*/ 25 h 33"/>
                  <a:gd name="T62" fmla="*/ 4 w 31"/>
                  <a:gd name="T63" fmla="*/ 22 h 33"/>
                  <a:gd name="T64" fmla="*/ 4 w 31"/>
                  <a:gd name="T65" fmla="*/ 18 h 33"/>
                  <a:gd name="T66" fmla="*/ 0 w 31"/>
                  <a:gd name="T67" fmla="*/ 18 h 33"/>
                  <a:gd name="T68" fmla="*/ 0 w 31"/>
                  <a:gd name="T69" fmla="*/ 12 h 33"/>
                  <a:gd name="T70" fmla="*/ 4 w 31"/>
                  <a:gd name="T71" fmla="*/ 12 h 33"/>
                  <a:gd name="T72" fmla="*/ 6 w 31"/>
                  <a:gd name="T73" fmla="*/ 8 h 33"/>
                  <a:gd name="T74" fmla="*/ 4 w 31"/>
                  <a:gd name="T75" fmla="*/ 6 h 33"/>
                  <a:gd name="T76" fmla="*/ 8 w 31"/>
                  <a:gd name="T77" fmla="*/ 2 h 33"/>
                  <a:gd name="T78" fmla="*/ 10 w 31"/>
                  <a:gd name="T79" fmla="*/ 6 h 33"/>
                  <a:gd name="T80" fmla="*/ 14 w 31"/>
                  <a:gd name="T81" fmla="*/ 4 h 33"/>
                  <a:gd name="T82" fmla="*/ 14 w 31"/>
                  <a:gd name="T8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33">
                    <a:moveTo>
                      <a:pt x="16" y="8"/>
                    </a:moveTo>
                    <a:lnTo>
                      <a:pt x="10" y="10"/>
                    </a:lnTo>
                    <a:lnTo>
                      <a:pt x="8" y="16"/>
                    </a:lnTo>
                    <a:lnTo>
                      <a:pt x="10" y="22"/>
                    </a:lnTo>
                    <a:lnTo>
                      <a:pt x="14" y="25"/>
                    </a:lnTo>
                    <a:lnTo>
                      <a:pt x="20" y="22"/>
                    </a:lnTo>
                    <a:lnTo>
                      <a:pt x="25" y="16"/>
                    </a:lnTo>
                    <a:lnTo>
                      <a:pt x="22" y="10"/>
                    </a:lnTo>
                    <a:lnTo>
                      <a:pt x="16" y="8"/>
                    </a:lnTo>
                    <a:close/>
                    <a:moveTo>
                      <a:pt x="14" y="0"/>
                    </a:moveTo>
                    <a:lnTo>
                      <a:pt x="20" y="2"/>
                    </a:lnTo>
                    <a:lnTo>
                      <a:pt x="20" y="4"/>
                    </a:lnTo>
                    <a:lnTo>
                      <a:pt x="25" y="6"/>
                    </a:lnTo>
                    <a:lnTo>
                      <a:pt x="27" y="4"/>
                    </a:lnTo>
                    <a:lnTo>
                      <a:pt x="29" y="8"/>
                    </a:lnTo>
                    <a:lnTo>
                      <a:pt x="27" y="10"/>
                    </a:lnTo>
                    <a:lnTo>
                      <a:pt x="29" y="14"/>
                    </a:lnTo>
                    <a:lnTo>
                      <a:pt x="31" y="14"/>
                    </a:lnTo>
                    <a:lnTo>
                      <a:pt x="31" y="20"/>
                    </a:lnTo>
                    <a:lnTo>
                      <a:pt x="29" y="20"/>
                    </a:lnTo>
                    <a:lnTo>
                      <a:pt x="27" y="25"/>
                    </a:lnTo>
                    <a:lnTo>
                      <a:pt x="29" y="27"/>
                    </a:lnTo>
                    <a:lnTo>
                      <a:pt x="25" y="31"/>
                    </a:lnTo>
                    <a:lnTo>
                      <a:pt x="22" y="29"/>
                    </a:lnTo>
                    <a:lnTo>
                      <a:pt x="18" y="29"/>
                    </a:lnTo>
                    <a:lnTo>
                      <a:pt x="16" y="33"/>
                    </a:lnTo>
                    <a:lnTo>
                      <a:pt x="12" y="31"/>
                    </a:lnTo>
                    <a:lnTo>
                      <a:pt x="12" y="29"/>
                    </a:lnTo>
                    <a:lnTo>
                      <a:pt x="8" y="27"/>
                    </a:lnTo>
                    <a:lnTo>
                      <a:pt x="6" y="29"/>
                    </a:lnTo>
                    <a:lnTo>
                      <a:pt x="2" y="25"/>
                    </a:lnTo>
                    <a:lnTo>
                      <a:pt x="4" y="22"/>
                    </a:lnTo>
                    <a:lnTo>
                      <a:pt x="4" y="18"/>
                    </a:lnTo>
                    <a:lnTo>
                      <a:pt x="0" y="18"/>
                    </a:lnTo>
                    <a:lnTo>
                      <a:pt x="0" y="12"/>
                    </a:lnTo>
                    <a:lnTo>
                      <a:pt x="4" y="12"/>
                    </a:lnTo>
                    <a:lnTo>
                      <a:pt x="6" y="8"/>
                    </a:lnTo>
                    <a:lnTo>
                      <a:pt x="4" y="6"/>
                    </a:lnTo>
                    <a:lnTo>
                      <a:pt x="8" y="2"/>
                    </a:lnTo>
                    <a:lnTo>
                      <a:pt x="10" y="6"/>
                    </a:lnTo>
                    <a:lnTo>
                      <a:pt x="14" y="4"/>
                    </a:lnTo>
                    <a:lnTo>
                      <a:pt x="14"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grpSp>
        <p:nvGrpSpPr>
          <p:cNvPr id="73" name="组合 72"/>
          <p:cNvGrpSpPr/>
          <p:nvPr/>
        </p:nvGrpSpPr>
        <p:grpSpPr>
          <a:xfrm>
            <a:off x="6838888" y="2607135"/>
            <a:ext cx="745852" cy="444643"/>
            <a:chOff x="6839593" y="2775708"/>
            <a:chExt cx="745852" cy="444643"/>
          </a:xfrm>
          <a:solidFill>
            <a:schemeClr val="bg1"/>
          </a:solidFill>
        </p:grpSpPr>
        <p:sp>
          <p:nvSpPr>
            <p:cNvPr id="74" name="Freeform 83"/>
            <p:cNvSpPr/>
            <p:nvPr/>
          </p:nvSpPr>
          <p:spPr bwMode="auto">
            <a:xfrm>
              <a:off x="7381769" y="2824475"/>
              <a:ext cx="203676" cy="347109"/>
            </a:xfrm>
            <a:custGeom>
              <a:avLst/>
              <a:gdLst>
                <a:gd name="T0" fmla="*/ 10 w 71"/>
                <a:gd name="T1" fmla="*/ 0 h 121"/>
                <a:gd name="T2" fmla="*/ 14 w 71"/>
                <a:gd name="T3" fmla="*/ 3 h 121"/>
                <a:gd name="T4" fmla="*/ 18 w 71"/>
                <a:gd name="T5" fmla="*/ 5 h 121"/>
                <a:gd name="T6" fmla="*/ 67 w 71"/>
                <a:gd name="T7" fmla="*/ 53 h 121"/>
                <a:gd name="T8" fmla="*/ 71 w 71"/>
                <a:gd name="T9" fmla="*/ 62 h 121"/>
                <a:gd name="T10" fmla="*/ 67 w 71"/>
                <a:gd name="T11" fmla="*/ 68 h 121"/>
                <a:gd name="T12" fmla="*/ 18 w 71"/>
                <a:gd name="T13" fmla="*/ 119 h 121"/>
                <a:gd name="T14" fmla="*/ 10 w 71"/>
                <a:gd name="T15" fmla="*/ 121 h 121"/>
                <a:gd name="T16" fmla="*/ 4 w 71"/>
                <a:gd name="T17" fmla="*/ 119 h 121"/>
                <a:gd name="T18" fmla="*/ 0 w 71"/>
                <a:gd name="T19" fmla="*/ 115 h 121"/>
                <a:gd name="T20" fmla="*/ 0 w 71"/>
                <a:gd name="T21" fmla="*/ 111 h 121"/>
                <a:gd name="T22" fmla="*/ 0 w 71"/>
                <a:gd name="T23" fmla="*/ 106 h 121"/>
                <a:gd name="T24" fmla="*/ 4 w 71"/>
                <a:gd name="T25" fmla="*/ 104 h 121"/>
                <a:gd name="T26" fmla="*/ 44 w 71"/>
                <a:gd name="T27" fmla="*/ 62 h 121"/>
                <a:gd name="T28" fmla="*/ 4 w 71"/>
                <a:gd name="T29" fmla="*/ 19 h 121"/>
                <a:gd name="T30" fmla="*/ 0 w 71"/>
                <a:gd name="T31" fmla="*/ 15 h 121"/>
                <a:gd name="T32" fmla="*/ 0 w 71"/>
                <a:gd name="T33" fmla="*/ 11 h 121"/>
                <a:gd name="T34" fmla="*/ 0 w 71"/>
                <a:gd name="T35" fmla="*/ 7 h 121"/>
                <a:gd name="T36" fmla="*/ 4 w 71"/>
                <a:gd name="T37" fmla="*/ 5 h 121"/>
                <a:gd name="T38" fmla="*/ 6 w 71"/>
                <a:gd name="T39" fmla="*/ 3 h 121"/>
                <a:gd name="T40" fmla="*/ 10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10" y="0"/>
                  </a:moveTo>
                  <a:lnTo>
                    <a:pt x="14" y="3"/>
                  </a:lnTo>
                  <a:lnTo>
                    <a:pt x="18" y="5"/>
                  </a:lnTo>
                  <a:lnTo>
                    <a:pt x="67" y="53"/>
                  </a:lnTo>
                  <a:lnTo>
                    <a:pt x="71" y="62"/>
                  </a:lnTo>
                  <a:lnTo>
                    <a:pt x="67" y="68"/>
                  </a:lnTo>
                  <a:lnTo>
                    <a:pt x="18" y="119"/>
                  </a:lnTo>
                  <a:lnTo>
                    <a:pt x="10" y="121"/>
                  </a:lnTo>
                  <a:lnTo>
                    <a:pt x="4" y="119"/>
                  </a:lnTo>
                  <a:lnTo>
                    <a:pt x="0" y="115"/>
                  </a:lnTo>
                  <a:lnTo>
                    <a:pt x="0" y="111"/>
                  </a:lnTo>
                  <a:lnTo>
                    <a:pt x="0" y="106"/>
                  </a:lnTo>
                  <a:lnTo>
                    <a:pt x="4" y="104"/>
                  </a:lnTo>
                  <a:lnTo>
                    <a:pt x="44" y="62"/>
                  </a:lnTo>
                  <a:lnTo>
                    <a:pt x="4" y="19"/>
                  </a:lnTo>
                  <a:lnTo>
                    <a:pt x="0" y="15"/>
                  </a:lnTo>
                  <a:lnTo>
                    <a:pt x="0" y="11"/>
                  </a:lnTo>
                  <a:lnTo>
                    <a:pt x="0" y="7"/>
                  </a:lnTo>
                  <a:lnTo>
                    <a:pt x="4" y="5"/>
                  </a:lnTo>
                  <a:lnTo>
                    <a:pt x="6" y="3"/>
                  </a:lnTo>
                  <a:lnTo>
                    <a:pt x="10"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75" name="组合 74"/>
            <p:cNvGrpSpPr/>
            <p:nvPr/>
          </p:nvGrpSpPr>
          <p:grpSpPr>
            <a:xfrm>
              <a:off x="6839593" y="2775708"/>
              <a:ext cx="441774" cy="444643"/>
              <a:chOff x="6839593" y="2769970"/>
              <a:chExt cx="441774" cy="444643"/>
            </a:xfrm>
            <a:grpFill/>
          </p:grpSpPr>
          <p:sp>
            <p:nvSpPr>
              <p:cNvPr id="76" name="Freeform 203"/>
              <p:cNvSpPr>
                <a:spLocks noEditPoints="1"/>
              </p:cNvSpPr>
              <p:nvPr/>
            </p:nvSpPr>
            <p:spPr bwMode="auto">
              <a:xfrm>
                <a:off x="6839593" y="2769970"/>
                <a:ext cx="441774" cy="444643"/>
              </a:xfrm>
              <a:custGeom>
                <a:avLst/>
                <a:gdLst>
                  <a:gd name="T0" fmla="*/ 77 w 154"/>
                  <a:gd name="T1" fmla="*/ 10 h 155"/>
                  <a:gd name="T2" fmla="*/ 59 w 154"/>
                  <a:gd name="T3" fmla="*/ 12 h 155"/>
                  <a:gd name="T4" fmla="*/ 42 w 154"/>
                  <a:gd name="T5" fmla="*/ 19 h 155"/>
                  <a:gd name="T6" fmla="*/ 24 w 154"/>
                  <a:gd name="T7" fmla="*/ 35 h 155"/>
                  <a:gd name="T8" fmla="*/ 12 w 154"/>
                  <a:gd name="T9" fmla="*/ 55 h 155"/>
                  <a:gd name="T10" fmla="*/ 8 w 154"/>
                  <a:gd name="T11" fmla="*/ 78 h 155"/>
                  <a:gd name="T12" fmla="*/ 10 w 154"/>
                  <a:gd name="T13" fmla="*/ 96 h 155"/>
                  <a:gd name="T14" fmla="*/ 16 w 154"/>
                  <a:gd name="T15" fmla="*/ 112 h 155"/>
                  <a:gd name="T16" fmla="*/ 32 w 154"/>
                  <a:gd name="T17" fmla="*/ 131 h 155"/>
                  <a:gd name="T18" fmla="*/ 53 w 154"/>
                  <a:gd name="T19" fmla="*/ 143 h 155"/>
                  <a:gd name="T20" fmla="*/ 77 w 154"/>
                  <a:gd name="T21" fmla="*/ 147 h 155"/>
                  <a:gd name="T22" fmla="*/ 93 w 154"/>
                  <a:gd name="T23" fmla="*/ 145 h 155"/>
                  <a:gd name="T24" fmla="*/ 109 w 154"/>
                  <a:gd name="T25" fmla="*/ 139 h 155"/>
                  <a:gd name="T26" fmla="*/ 130 w 154"/>
                  <a:gd name="T27" fmla="*/ 122 h 155"/>
                  <a:gd name="T28" fmla="*/ 140 w 154"/>
                  <a:gd name="T29" fmla="*/ 102 h 155"/>
                  <a:gd name="T30" fmla="*/ 144 w 154"/>
                  <a:gd name="T31" fmla="*/ 78 h 155"/>
                  <a:gd name="T32" fmla="*/ 142 w 154"/>
                  <a:gd name="T33" fmla="*/ 61 h 155"/>
                  <a:gd name="T34" fmla="*/ 136 w 154"/>
                  <a:gd name="T35" fmla="*/ 45 h 155"/>
                  <a:gd name="T36" fmla="*/ 120 w 154"/>
                  <a:gd name="T37" fmla="*/ 25 h 155"/>
                  <a:gd name="T38" fmla="*/ 99 w 154"/>
                  <a:gd name="T39" fmla="*/ 14 h 155"/>
                  <a:gd name="T40" fmla="*/ 77 w 154"/>
                  <a:gd name="T41" fmla="*/ 10 h 155"/>
                  <a:gd name="T42" fmla="*/ 77 w 154"/>
                  <a:gd name="T43" fmla="*/ 0 h 155"/>
                  <a:gd name="T44" fmla="*/ 103 w 154"/>
                  <a:gd name="T45" fmla="*/ 6 h 155"/>
                  <a:gd name="T46" fmla="*/ 126 w 154"/>
                  <a:gd name="T47" fmla="*/ 19 h 155"/>
                  <a:gd name="T48" fmla="*/ 144 w 154"/>
                  <a:gd name="T49" fmla="*/ 41 h 155"/>
                  <a:gd name="T50" fmla="*/ 150 w 154"/>
                  <a:gd name="T51" fmla="*/ 59 h 155"/>
                  <a:gd name="T52" fmla="*/ 154 w 154"/>
                  <a:gd name="T53" fmla="*/ 78 h 155"/>
                  <a:gd name="T54" fmla="*/ 148 w 154"/>
                  <a:gd name="T55" fmla="*/ 104 h 155"/>
                  <a:gd name="T56" fmla="*/ 136 w 154"/>
                  <a:gd name="T57" fmla="*/ 129 h 155"/>
                  <a:gd name="T58" fmla="*/ 114 w 154"/>
                  <a:gd name="T59" fmla="*/ 145 h 155"/>
                  <a:gd name="T60" fmla="*/ 95 w 154"/>
                  <a:gd name="T61" fmla="*/ 153 h 155"/>
                  <a:gd name="T62" fmla="*/ 77 w 154"/>
                  <a:gd name="T63" fmla="*/ 155 h 155"/>
                  <a:gd name="T64" fmla="*/ 51 w 154"/>
                  <a:gd name="T65" fmla="*/ 151 h 155"/>
                  <a:gd name="T66" fmla="*/ 26 w 154"/>
                  <a:gd name="T67" fmla="*/ 137 h 155"/>
                  <a:gd name="T68" fmla="*/ 10 w 154"/>
                  <a:gd name="T69" fmla="*/ 116 h 155"/>
                  <a:gd name="T70" fmla="*/ 2 w 154"/>
                  <a:gd name="T71" fmla="*/ 98 h 155"/>
                  <a:gd name="T72" fmla="*/ 0 w 154"/>
                  <a:gd name="T73" fmla="*/ 78 h 155"/>
                  <a:gd name="T74" fmla="*/ 4 w 154"/>
                  <a:gd name="T75" fmla="*/ 51 h 155"/>
                  <a:gd name="T76" fmla="*/ 18 w 154"/>
                  <a:gd name="T77" fmla="*/ 29 h 155"/>
                  <a:gd name="T78" fmla="*/ 38 w 154"/>
                  <a:gd name="T79" fmla="*/ 10 h 155"/>
                  <a:gd name="T80" fmla="*/ 57 w 154"/>
                  <a:gd name="T81" fmla="*/ 4 h 155"/>
                  <a:gd name="T82" fmla="*/ 77 w 154"/>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5">
                    <a:moveTo>
                      <a:pt x="77" y="10"/>
                    </a:moveTo>
                    <a:lnTo>
                      <a:pt x="59" y="12"/>
                    </a:lnTo>
                    <a:lnTo>
                      <a:pt x="42" y="19"/>
                    </a:lnTo>
                    <a:lnTo>
                      <a:pt x="24" y="35"/>
                    </a:lnTo>
                    <a:lnTo>
                      <a:pt x="12" y="55"/>
                    </a:lnTo>
                    <a:lnTo>
                      <a:pt x="8" y="78"/>
                    </a:lnTo>
                    <a:lnTo>
                      <a:pt x="10" y="96"/>
                    </a:lnTo>
                    <a:lnTo>
                      <a:pt x="16" y="112"/>
                    </a:lnTo>
                    <a:lnTo>
                      <a:pt x="32" y="131"/>
                    </a:lnTo>
                    <a:lnTo>
                      <a:pt x="53" y="143"/>
                    </a:lnTo>
                    <a:lnTo>
                      <a:pt x="77" y="147"/>
                    </a:lnTo>
                    <a:lnTo>
                      <a:pt x="93" y="145"/>
                    </a:lnTo>
                    <a:lnTo>
                      <a:pt x="109" y="139"/>
                    </a:lnTo>
                    <a:lnTo>
                      <a:pt x="130" y="122"/>
                    </a:lnTo>
                    <a:lnTo>
                      <a:pt x="140" y="102"/>
                    </a:lnTo>
                    <a:lnTo>
                      <a:pt x="144" y="78"/>
                    </a:lnTo>
                    <a:lnTo>
                      <a:pt x="142" y="61"/>
                    </a:lnTo>
                    <a:lnTo>
                      <a:pt x="136" y="45"/>
                    </a:lnTo>
                    <a:lnTo>
                      <a:pt x="120" y="25"/>
                    </a:lnTo>
                    <a:lnTo>
                      <a:pt x="99" y="14"/>
                    </a:lnTo>
                    <a:lnTo>
                      <a:pt x="77" y="10"/>
                    </a:lnTo>
                    <a:close/>
                    <a:moveTo>
                      <a:pt x="77" y="0"/>
                    </a:moveTo>
                    <a:lnTo>
                      <a:pt x="103" y="6"/>
                    </a:lnTo>
                    <a:lnTo>
                      <a:pt x="126" y="19"/>
                    </a:lnTo>
                    <a:lnTo>
                      <a:pt x="144" y="41"/>
                    </a:lnTo>
                    <a:lnTo>
                      <a:pt x="150" y="59"/>
                    </a:lnTo>
                    <a:lnTo>
                      <a:pt x="154" y="78"/>
                    </a:lnTo>
                    <a:lnTo>
                      <a:pt x="148" y="104"/>
                    </a:lnTo>
                    <a:lnTo>
                      <a:pt x="136" y="129"/>
                    </a:lnTo>
                    <a:lnTo>
                      <a:pt x="114" y="145"/>
                    </a:lnTo>
                    <a:lnTo>
                      <a:pt x="95" y="153"/>
                    </a:lnTo>
                    <a:lnTo>
                      <a:pt x="77" y="155"/>
                    </a:lnTo>
                    <a:lnTo>
                      <a:pt x="51" y="151"/>
                    </a:lnTo>
                    <a:lnTo>
                      <a:pt x="26" y="137"/>
                    </a:lnTo>
                    <a:lnTo>
                      <a:pt x="10" y="116"/>
                    </a:lnTo>
                    <a:lnTo>
                      <a:pt x="2" y="98"/>
                    </a:lnTo>
                    <a:lnTo>
                      <a:pt x="0" y="78"/>
                    </a:lnTo>
                    <a:lnTo>
                      <a:pt x="4" y="51"/>
                    </a:lnTo>
                    <a:lnTo>
                      <a:pt x="18" y="29"/>
                    </a:lnTo>
                    <a:lnTo>
                      <a:pt x="38" y="10"/>
                    </a:lnTo>
                    <a:lnTo>
                      <a:pt x="57" y="4"/>
                    </a:lnTo>
                    <a:lnTo>
                      <a:pt x="7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7" name="Freeform 204"/>
              <p:cNvSpPr>
                <a:spLocks noEditPoints="1"/>
              </p:cNvSpPr>
              <p:nvPr/>
            </p:nvSpPr>
            <p:spPr bwMode="auto">
              <a:xfrm>
                <a:off x="6925653" y="2870374"/>
                <a:ext cx="269654" cy="186464"/>
              </a:xfrm>
              <a:custGeom>
                <a:avLst/>
                <a:gdLst>
                  <a:gd name="T0" fmla="*/ 6 w 94"/>
                  <a:gd name="T1" fmla="*/ 6 h 65"/>
                  <a:gd name="T2" fmla="*/ 6 w 94"/>
                  <a:gd name="T3" fmla="*/ 55 h 65"/>
                  <a:gd name="T4" fmla="*/ 88 w 94"/>
                  <a:gd name="T5" fmla="*/ 55 h 65"/>
                  <a:gd name="T6" fmla="*/ 88 w 94"/>
                  <a:gd name="T7" fmla="*/ 6 h 65"/>
                  <a:gd name="T8" fmla="*/ 6 w 94"/>
                  <a:gd name="T9" fmla="*/ 6 h 65"/>
                  <a:gd name="T10" fmla="*/ 4 w 94"/>
                  <a:gd name="T11" fmla="*/ 0 h 65"/>
                  <a:gd name="T12" fmla="*/ 88 w 94"/>
                  <a:gd name="T13" fmla="*/ 0 h 65"/>
                  <a:gd name="T14" fmla="*/ 94 w 94"/>
                  <a:gd name="T15" fmla="*/ 4 h 65"/>
                  <a:gd name="T16" fmla="*/ 94 w 94"/>
                  <a:gd name="T17" fmla="*/ 61 h 65"/>
                  <a:gd name="T18" fmla="*/ 88 w 94"/>
                  <a:gd name="T19" fmla="*/ 65 h 65"/>
                  <a:gd name="T20" fmla="*/ 67 w 94"/>
                  <a:gd name="T21" fmla="*/ 65 h 65"/>
                  <a:gd name="T22" fmla="*/ 29 w 94"/>
                  <a:gd name="T23" fmla="*/ 65 h 65"/>
                  <a:gd name="T24" fmla="*/ 4 w 94"/>
                  <a:gd name="T25" fmla="*/ 65 h 65"/>
                  <a:gd name="T26" fmla="*/ 0 w 94"/>
                  <a:gd name="T27" fmla="*/ 61 h 65"/>
                  <a:gd name="T28" fmla="*/ 0 w 94"/>
                  <a:gd name="T29" fmla="*/ 4 h 65"/>
                  <a:gd name="T30" fmla="*/ 4 w 94"/>
                  <a:gd name="T3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5">
                    <a:moveTo>
                      <a:pt x="6" y="6"/>
                    </a:moveTo>
                    <a:lnTo>
                      <a:pt x="6" y="55"/>
                    </a:lnTo>
                    <a:lnTo>
                      <a:pt x="88" y="55"/>
                    </a:lnTo>
                    <a:lnTo>
                      <a:pt x="88" y="6"/>
                    </a:lnTo>
                    <a:lnTo>
                      <a:pt x="6" y="6"/>
                    </a:lnTo>
                    <a:close/>
                    <a:moveTo>
                      <a:pt x="4" y="0"/>
                    </a:moveTo>
                    <a:lnTo>
                      <a:pt x="88" y="0"/>
                    </a:lnTo>
                    <a:lnTo>
                      <a:pt x="94" y="4"/>
                    </a:lnTo>
                    <a:lnTo>
                      <a:pt x="94" y="61"/>
                    </a:lnTo>
                    <a:lnTo>
                      <a:pt x="88" y="65"/>
                    </a:lnTo>
                    <a:lnTo>
                      <a:pt x="67" y="65"/>
                    </a:lnTo>
                    <a:lnTo>
                      <a:pt x="29" y="65"/>
                    </a:lnTo>
                    <a:lnTo>
                      <a:pt x="4" y="65"/>
                    </a:lnTo>
                    <a:lnTo>
                      <a:pt x="0" y="61"/>
                    </a:lnTo>
                    <a:lnTo>
                      <a:pt x="0" y="4"/>
                    </a:lnTo>
                    <a:lnTo>
                      <a:pt x="4"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8" name="Rectangle 206"/>
              <p:cNvSpPr>
                <a:spLocks noChangeArrowheads="1"/>
              </p:cNvSpPr>
              <p:nvPr/>
            </p:nvSpPr>
            <p:spPr bwMode="auto">
              <a:xfrm>
                <a:off x="7026055" y="3068310"/>
                <a:ext cx="68848" cy="22949"/>
              </a:xfrm>
              <a:prstGeom prst="rect">
                <a:avLst/>
              </a:prstGeom>
              <a:grpFill/>
              <a:ln w="0">
                <a:noFill/>
                <a:prstDash val="solid"/>
                <a:miter lim="800000"/>
              </a:ln>
            </p:spPr>
            <p:txBody>
              <a:bodyPr vert="horz" wrap="square" lIns="91440" tIns="45720" rIns="91440" bIns="45720" numCol="1" anchor="t" anchorCtr="0" compatLnSpc="1"/>
              <a:lstStyle/>
              <a:p>
                <a:endParaRPr lang="zh-CN" altLang="en-US"/>
              </a:p>
            </p:txBody>
          </p:sp>
          <p:sp>
            <p:nvSpPr>
              <p:cNvPr id="108" name="Freeform 207"/>
              <p:cNvSpPr/>
              <p:nvPr/>
            </p:nvSpPr>
            <p:spPr bwMode="auto">
              <a:xfrm>
                <a:off x="6991631" y="3102734"/>
                <a:ext cx="131958" cy="17212"/>
              </a:xfrm>
              <a:custGeom>
                <a:avLst/>
                <a:gdLst>
                  <a:gd name="T0" fmla="*/ 4 w 46"/>
                  <a:gd name="T1" fmla="*/ 0 h 6"/>
                  <a:gd name="T2" fmla="*/ 44 w 46"/>
                  <a:gd name="T3" fmla="*/ 0 h 6"/>
                  <a:gd name="T4" fmla="*/ 46 w 46"/>
                  <a:gd name="T5" fmla="*/ 2 h 6"/>
                  <a:gd name="T6" fmla="*/ 44 w 46"/>
                  <a:gd name="T7" fmla="*/ 6 h 6"/>
                  <a:gd name="T8" fmla="*/ 4 w 46"/>
                  <a:gd name="T9" fmla="*/ 6 h 6"/>
                  <a:gd name="T10" fmla="*/ 0 w 46"/>
                  <a:gd name="T11" fmla="*/ 2 h 6"/>
                  <a:gd name="T12" fmla="*/ 4 w 4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 y="0"/>
                    </a:moveTo>
                    <a:lnTo>
                      <a:pt x="44" y="0"/>
                    </a:lnTo>
                    <a:lnTo>
                      <a:pt x="46" y="2"/>
                    </a:lnTo>
                    <a:lnTo>
                      <a:pt x="44" y="6"/>
                    </a:lnTo>
                    <a:lnTo>
                      <a:pt x="4" y="6"/>
                    </a:lnTo>
                    <a:lnTo>
                      <a:pt x="0" y="2"/>
                    </a:lnTo>
                    <a:lnTo>
                      <a:pt x="4"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grpSp>
        <p:nvGrpSpPr>
          <p:cNvPr id="109" name="组合 108"/>
          <p:cNvGrpSpPr/>
          <p:nvPr/>
        </p:nvGrpSpPr>
        <p:grpSpPr>
          <a:xfrm>
            <a:off x="5238176" y="1657608"/>
            <a:ext cx="763063" cy="438906"/>
            <a:chOff x="5238881" y="1826181"/>
            <a:chExt cx="763063" cy="438906"/>
          </a:xfrm>
          <a:solidFill>
            <a:schemeClr val="bg1"/>
          </a:solidFill>
        </p:grpSpPr>
        <p:sp>
          <p:nvSpPr>
            <p:cNvPr id="110" name="Freeform 80"/>
            <p:cNvSpPr/>
            <p:nvPr/>
          </p:nvSpPr>
          <p:spPr bwMode="auto">
            <a:xfrm>
              <a:off x="5238881" y="1872080"/>
              <a:ext cx="203676" cy="347109"/>
            </a:xfrm>
            <a:custGeom>
              <a:avLst/>
              <a:gdLst>
                <a:gd name="T0" fmla="*/ 61 w 71"/>
                <a:gd name="T1" fmla="*/ 0 h 121"/>
                <a:gd name="T2" fmla="*/ 65 w 71"/>
                <a:gd name="T3" fmla="*/ 0 h 121"/>
                <a:gd name="T4" fmla="*/ 67 w 71"/>
                <a:gd name="T5" fmla="*/ 2 h 121"/>
                <a:gd name="T6" fmla="*/ 71 w 71"/>
                <a:gd name="T7" fmla="*/ 7 h 121"/>
                <a:gd name="T8" fmla="*/ 71 w 71"/>
                <a:gd name="T9" fmla="*/ 11 h 121"/>
                <a:gd name="T10" fmla="*/ 71 w 71"/>
                <a:gd name="T11" fmla="*/ 15 h 121"/>
                <a:gd name="T12" fmla="*/ 67 w 71"/>
                <a:gd name="T13" fmla="*/ 17 h 121"/>
                <a:gd name="T14" fmla="*/ 26 w 71"/>
                <a:gd name="T15" fmla="*/ 60 h 121"/>
                <a:gd name="T16" fmla="*/ 67 w 71"/>
                <a:gd name="T17" fmla="*/ 102 h 121"/>
                <a:gd name="T18" fmla="*/ 71 w 71"/>
                <a:gd name="T19" fmla="*/ 106 h 121"/>
                <a:gd name="T20" fmla="*/ 71 w 71"/>
                <a:gd name="T21" fmla="*/ 108 h 121"/>
                <a:gd name="T22" fmla="*/ 71 w 71"/>
                <a:gd name="T23" fmla="*/ 112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1 h 121"/>
                <a:gd name="T36" fmla="*/ 53 w 71"/>
                <a:gd name="T37" fmla="*/ 2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2"/>
                  </a:lnTo>
                  <a:lnTo>
                    <a:pt x="71" y="7"/>
                  </a:lnTo>
                  <a:lnTo>
                    <a:pt x="71" y="11"/>
                  </a:lnTo>
                  <a:lnTo>
                    <a:pt x="71" y="15"/>
                  </a:lnTo>
                  <a:lnTo>
                    <a:pt x="67" y="17"/>
                  </a:lnTo>
                  <a:lnTo>
                    <a:pt x="26" y="60"/>
                  </a:lnTo>
                  <a:lnTo>
                    <a:pt x="67" y="102"/>
                  </a:lnTo>
                  <a:lnTo>
                    <a:pt x="71" y="106"/>
                  </a:lnTo>
                  <a:lnTo>
                    <a:pt x="71" y="108"/>
                  </a:lnTo>
                  <a:lnTo>
                    <a:pt x="71" y="112"/>
                  </a:lnTo>
                  <a:lnTo>
                    <a:pt x="67" y="117"/>
                  </a:lnTo>
                  <a:lnTo>
                    <a:pt x="61" y="121"/>
                  </a:lnTo>
                  <a:lnTo>
                    <a:pt x="53" y="117"/>
                  </a:lnTo>
                  <a:lnTo>
                    <a:pt x="4" y="68"/>
                  </a:lnTo>
                  <a:lnTo>
                    <a:pt x="0" y="60"/>
                  </a:lnTo>
                  <a:lnTo>
                    <a:pt x="4" y="51"/>
                  </a:lnTo>
                  <a:lnTo>
                    <a:pt x="53" y="2"/>
                  </a:lnTo>
                  <a:lnTo>
                    <a:pt x="57" y="0"/>
                  </a:lnTo>
                  <a:lnTo>
                    <a:pt x="61"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11" name="组合 110"/>
            <p:cNvGrpSpPr/>
            <p:nvPr/>
          </p:nvGrpSpPr>
          <p:grpSpPr>
            <a:xfrm>
              <a:off x="5557301" y="1826181"/>
              <a:ext cx="444643" cy="438906"/>
              <a:chOff x="5557301" y="1829049"/>
              <a:chExt cx="444643" cy="438906"/>
            </a:xfrm>
            <a:grpFill/>
          </p:grpSpPr>
          <p:sp>
            <p:nvSpPr>
              <p:cNvPr id="112" name="Freeform 208"/>
              <p:cNvSpPr>
                <a:spLocks noEditPoints="1"/>
              </p:cNvSpPr>
              <p:nvPr/>
            </p:nvSpPr>
            <p:spPr bwMode="auto">
              <a:xfrm>
                <a:off x="5557301" y="1829049"/>
                <a:ext cx="444643" cy="438906"/>
              </a:xfrm>
              <a:custGeom>
                <a:avLst/>
                <a:gdLst>
                  <a:gd name="T0" fmla="*/ 78 w 155"/>
                  <a:gd name="T1" fmla="*/ 8 h 153"/>
                  <a:gd name="T2" fmla="*/ 61 w 155"/>
                  <a:gd name="T3" fmla="*/ 10 h 153"/>
                  <a:gd name="T4" fmla="*/ 43 w 155"/>
                  <a:gd name="T5" fmla="*/ 16 h 153"/>
                  <a:gd name="T6" fmla="*/ 25 w 155"/>
                  <a:gd name="T7" fmla="*/ 33 h 153"/>
                  <a:gd name="T8" fmla="*/ 13 w 155"/>
                  <a:gd name="T9" fmla="*/ 53 h 153"/>
                  <a:gd name="T10" fmla="*/ 9 w 155"/>
                  <a:gd name="T11" fmla="*/ 77 h 153"/>
                  <a:gd name="T12" fmla="*/ 11 w 155"/>
                  <a:gd name="T13" fmla="*/ 94 h 153"/>
                  <a:gd name="T14" fmla="*/ 19 w 155"/>
                  <a:gd name="T15" fmla="*/ 110 h 153"/>
                  <a:gd name="T16" fmla="*/ 33 w 155"/>
                  <a:gd name="T17" fmla="*/ 128 h 153"/>
                  <a:gd name="T18" fmla="*/ 55 w 155"/>
                  <a:gd name="T19" fmla="*/ 141 h 153"/>
                  <a:gd name="T20" fmla="*/ 78 w 155"/>
                  <a:gd name="T21" fmla="*/ 145 h 153"/>
                  <a:gd name="T22" fmla="*/ 94 w 155"/>
                  <a:gd name="T23" fmla="*/ 143 h 153"/>
                  <a:gd name="T24" fmla="*/ 112 w 155"/>
                  <a:gd name="T25" fmla="*/ 137 h 153"/>
                  <a:gd name="T26" fmla="*/ 130 w 155"/>
                  <a:gd name="T27" fmla="*/ 120 h 153"/>
                  <a:gd name="T28" fmla="*/ 143 w 155"/>
                  <a:gd name="T29" fmla="*/ 100 h 153"/>
                  <a:gd name="T30" fmla="*/ 147 w 155"/>
                  <a:gd name="T31" fmla="*/ 77 h 153"/>
                  <a:gd name="T32" fmla="*/ 145 w 155"/>
                  <a:gd name="T33" fmla="*/ 59 h 153"/>
                  <a:gd name="T34" fmla="*/ 136 w 155"/>
                  <a:gd name="T35" fmla="*/ 43 h 153"/>
                  <a:gd name="T36" fmla="*/ 122 w 155"/>
                  <a:gd name="T37" fmla="*/ 24 h 153"/>
                  <a:gd name="T38" fmla="*/ 100 w 155"/>
                  <a:gd name="T39" fmla="*/ 12 h 153"/>
                  <a:gd name="T40" fmla="*/ 78 w 155"/>
                  <a:gd name="T41" fmla="*/ 8 h 153"/>
                  <a:gd name="T42" fmla="*/ 78 w 155"/>
                  <a:gd name="T43" fmla="*/ 0 h 153"/>
                  <a:gd name="T44" fmla="*/ 104 w 155"/>
                  <a:gd name="T45" fmla="*/ 4 h 153"/>
                  <a:gd name="T46" fmla="*/ 126 w 155"/>
                  <a:gd name="T47" fmla="*/ 18 h 153"/>
                  <a:gd name="T48" fmla="*/ 145 w 155"/>
                  <a:gd name="T49" fmla="*/ 39 h 153"/>
                  <a:gd name="T50" fmla="*/ 153 w 155"/>
                  <a:gd name="T51" fmla="*/ 57 h 153"/>
                  <a:gd name="T52" fmla="*/ 155 w 155"/>
                  <a:gd name="T53" fmla="*/ 77 h 153"/>
                  <a:gd name="T54" fmla="*/ 151 w 155"/>
                  <a:gd name="T55" fmla="*/ 102 h 153"/>
                  <a:gd name="T56" fmla="*/ 136 w 155"/>
                  <a:gd name="T57" fmla="*/ 126 h 153"/>
                  <a:gd name="T58" fmla="*/ 116 w 155"/>
                  <a:gd name="T59" fmla="*/ 145 h 153"/>
                  <a:gd name="T60" fmla="*/ 96 w 155"/>
                  <a:gd name="T61" fmla="*/ 151 h 153"/>
                  <a:gd name="T62" fmla="*/ 78 w 155"/>
                  <a:gd name="T63" fmla="*/ 153 h 153"/>
                  <a:gd name="T64" fmla="*/ 51 w 155"/>
                  <a:gd name="T65" fmla="*/ 149 h 153"/>
                  <a:gd name="T66" fmla="*/ 29 w 155"/>
                  <a:gd name="T67" fmla="*/ 137 h 153"/>
                  <a:gd name="T68" fmla="*/ 11 w 155"/>
                  <a:gd name="T69" fmla="*/ 114 h 153"/>
                  <a:gd name="T70" fmla="*/ 3 w 155"/>
                  <a:gd name="T71" fmla="*/ 96 h 153"/>
                  <a:gd name="T72" fmla="*/ 0 w 155"/>
                  <a:gd name="T73" fmla="*/ 77 h 153"/>
                  <a:gd name="T74" fmla="*/ 5 w 155"/>
                  <a:gd name="T75" fmla="*/ 51 h 153"/>
                  <a:gd name="T76" fmla="*/ 19 w 155"/>
                  <a:gd name="T77" fmla="*/ 27 h 153"/>
                  <a:gd name="T78" fmla="*/ 39 w 155"/>
                  <a:gd name="T79" fmla="*/ 10 h 153"/>
                  <a:gd name="T80" fmla="*/ 59 w 155"/>
                  <a:gd name="T81" fmla="*/ 2 h 153"/>
                  <a:gd name="T82" fmla="*/ 78 w 155"/>
                  <a:gd name="T8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3">
                    <a:moveTo>
                      <a:pt x="78" y="8"/>
                    </a:moveTo>
                    <a:lnTo>
                      <a:pt x="61" y="10"/>
                    </a:lnTo>
                    <a:lnTo>
                      <a:pt x="43" y="16"/>
                    </a:lnTo>
                    <a:lnTo>
                      <a:pt x="25" y="33"/>
                    </a:lnTo>
                    <a:lnTo>
                      <a:pt x="13" y="53"/>
                    </a:lnTo>
                    <a:lnTo>
                      <a:pt x="9" y="77"/>
                    </a:lnTo>
                    <a:lnTo>
                      <a:pt x="11" y="94"/>
                    </a:lnTo>
                    <a:lnTo>
                      <a:pt x="19" y="110"/>
                    </a:lnTo>
                    <a:lnTo>
                      <a:pt x="33" y="128"/>
                    </a:lnTo>
                    <a:lnTo>
                      <a:pt x="55" y="141"/>
                    </a:lnTo>
                    <a:lnTo>
                      <a:pt x="78" y="145"/>
                    </a:lnTo>
                    <a:lnTo>
                      <a:pt x="94" y="143"/>
                    </a:lnTo>
                    <a:lnTo>
                      <a:pt x="112" y="137"/>
                    </a:lnTo>
                    <a:lnTo>
                      <a:pt x="130" y="120"/>
                    </a:lnTo>
                    <a:lnTo>
                      <a:pt x="143" y="100"/>
                    </a:lnTo>
                    <a:lnTo>
                      <a:pt x="147" y="77"/>
                    </a:lnTo>
                    <a:lnTo>
                      <a:pt x="145" y="59"/>
                    </a:lnTo>
                    <a:lnTo>
                      <a:pt x="136" y="43"/>
                    </a:lnTo>
                    <a:lnTo>
                      <a:pt x="122" y="24"/>
                    </a:lnTo>
                    <a:lnTo>
                      <a:pt x="100" y="12"/>
                    </a:lnTo>
                    <a:lnTo>
                      <a:pt x="78" y="8"/>
                    </a:lnTo>
                    <a:close/>
                    <a:moveTo>
                      <a:pt x="78" y="0"/>
                    </a:moveTo>
                    <a:lnTo>
                      <a:pt x="104" y="4"/>
                    </a:lnTo>
                    <a:lnTo>
                      <a:pt x="126" y="18"/>
                    </a:lnTo>
                    <a:lnTo>
                      <a:pt x="145" y="39"/>
                    </a:lnTo>
                    <a:lnTo>
                      <a:pt x="153" y="57"/>
                    </a:lnTo>
                    <a:lnTo>
                      <a:pt x="155" y="77"/>
                    </a:lnTo>
                    <a:lnTo>
                      <a:pt x="151" y="102"/>
                    </a:lnTo>
                    <a:lnTo>
                      <a:pt x="136" y="126"/>
                    </a:lnTo>
                    <a:lnTo>
                      <a:pt x="116" y="145"/>
                    </a:lnTo>
                    <a:lnTo>
                      <a:pt x="96" y="151"/>
                    </a:lnTo>
                    <a:lnTo>
                      <a:pt x="78" y="153"/>
                    </a:lnTo>
                    <a:lnTo>
                      <a:pt x="51" y="149"/>
                    </a:lnTo>
                    <a:lnTo>
                      <a:pt x="29" y="137"/>
                    </a:lnTo>
                    <a:lnTo>
                      <a:pt x="11" y="114"/>
                    </a:lnTo>
                    <a:lnTo>
                      <a:pt x="3" y="96"/>
                    </a:lnTo>
                    <a:lnTo>
                      <a:pt x="0" y="77"/>
                    </a:lnTo>
                    <a:lnTo>
                      <a:pt x="5" y="51"/>
                    </a:lnTo>
                    <a:lnTo>
                      <a:pt x="19" y="27"/>
                    </a:lnTo>
                    <a:lnTo>
                      <a:pt x="39" y="10"/>
                    </a:lnTo>
                    <a:lnTo>
                      <a:pt x="59" y="2"/>
                    </a:lnTo>
                    <a:lnTo>
                      <a:pt x="78"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13" name="Freeform 209"/>
              <p:cNvSpPr>
                <a:spLocks noEditPoints="1"/>
              </p:cNvSpPr>
              <p:nvPr/>
            </p:nvSpPr>
            <p:spPr bwMode="auto">
              <a:xfrm>
                <a:off x="5640494" y="1906504"/>
                <a:ext cx="278261" cy="283998"/>
              </a:xfrm>
              <a:custGeom>
                <a:avLst/>
                <a:gdLst>
                  <a:gd name="T0" fmla="*/ 65 w 97"/>
                  <a:gd name="T1" fmla="*/ 79 h 99"/>
                  <a:gd name="T2" fmla="*/ 59 w 97"/>
                  <a:gd name="T3" fmla="*/ 89 h 99"/>
                  <a:gd name="T4" fmla="*/ 73 w 97"/>
                  <a:gd name="T5" fmla="*/ 81 h 99"/>
                  <a:gd name="T6" fmla="*/ 69 w 97"/>
                  <a:gd name="T7" fmla="*/ 73 h 99"/>
                  <a:gd name="T8" fmla="*/ 18 w 97"/>
                  <a:gd name="T9" fmla="*/ 75 h 99"/>
                  <a:gd name="T10" fmla="*/ 30 w 97"/>
                  <a:gd name="T11" fmla="*/ 85 h 99"/>
                  <a:gd name="T12" fmla="*/ 34 w 97"/>
                  <a:gd name="T13" fmla="*/ 85 h 99"/>
                  <a:gd name="T14" fmla="*/ 28 w 97"/>
                  <a:gd name="T15" fmla="*/ 73 h 99"/>
                  <a:gd name="T16" fmla="*/ 51 w 97"/>
                  <a:gd name="T17" fmla="*/ 87 h 99"/>
                  <a:gd name="T18" fmla="*/ 61 w 97"/>
                  <a:gd name="T19" fmla="*/ 77 h 99"/>
                  <a:gd name="T20" fmla="*/ 51 w 97"/>
                  <a:gd name="T21" fmla="*/ 71 h 99"/>
                  <a:gd name="T22" fmla="*/ 34 w 97"/>
                  <a:gd name="T23" fmla="*/ 73 h 99"/>
                  <a:gd name="T24" fmla="*/ 42 w 97"/>
                  <a:gd name="T25" fmla="*/ 85 h 99"/>
                  <a:gd name="T26" fmla="*/ 47 w 97"/>
                  <a:gd name="T27" fmla="*/ 71 h 99"/>
                  <a:gd name="T28" fmla="*/ 71 w 97"/>
                  <a:gd name="T29" fmla="*/ 61 h 99"/>
                  <a:gd name="T30" fmla="*/ 83 w 97"/>
                  <a:gd name="T31" fmla="*/ 71 h 99"/>
                  <a:gd name="T32" fmla="*/ 89 w 97"/>
                  <a:gd name="T33" fmla="*/ 53 h 99"/>
                  <a:gd name="T34" fmla="*/ 51 w 97"/>
                  <a:gd name="T35" fmla="*/ 53 h 99"/>
                  <a:gd name="T36" fmla="*/ 65 w 97"/>
                  <a:gd name="T37" fmla="*/ 67 h 99"/>
                  <a:gd name="T38" fmla="*/ 67 w 97"/>
                  <a:gd name="T39" fmla="*/ 53 h 99"/>
                  <a:gd name="T40" fmla="*/ 30 w 97"/>
                  <a:gd name="T41" fmla="*/ 53 h 99"/>
                  <a:gd name="T42" fmla="*/ 32 w 97"/>
                  <a:gd name="T43" fmla="*/ 67 h 99"/>
                  <a:gd name="T44" fmla="*/ 47 w 97"/>
                  <a:gd name="T45" fmla="*/ 53 h 99"/>
                  <a:gd name="T46" fmla="*/ 8 w 97"/>
                  <a:gd name="T47" fmla="*/ 53 h 99"/>
                  <a:gd name="T48" fmla="*/ 14 w 97"/>
                  <a:gd name="T49" fmla="*/ 71 h 99"/>
                  <a:gd name="T50" fmla="*/ 26 w 97"/>
                  <a:gd name="T51" fmla="*/ 61 h 99"/>
                  <a:gd name="T52" fmla="*/ 8 w 97"/>
                  <a:gd name="T53" fmla="*/ 53 h 99"/>
                  <a:gd name="T54" fmla="*/ 30 w 97"/>
                  <a:gd name="T55" fmla="*/ 38 h 99"/>
                  <a:gd name="T56" fmla="*/ 47 w 97"/>
                  <a:gd name="T57" fmla="*/ 46 h 99"/>
                  <a:gd name="T58" fmla="*/ 32 w 97"/>
                  <a:gd name="T59" fmla="*/ 32 h 99"/>
                  <a:gd name="T60" fmla="*/ 51 w 97"/>
                  <a:gd name="T61" fmla="*/ 32 h 99"/>
                  <a:gd name="T62" fmla="*/ 67 w 97"/>
                  <a:gd name="T63" fmla="*/ 46 h 99"/>
                  <a:gd name="T64" fmla="*/ 65 w 97"/>
                  <a:gd name="T65" fmla="*/ 32 h 99"/>
                  <a:gd name="T66" fmla="*/ 10 w 97"/>
                  <a:gd name="T67" fmla="*/ 36 h 99"/>
                  <a:gd name="T68" fmla="*/ 26 w 97"/>
                  <a:gd name="T69" fmla="*/ 46 h 99"/>
                  <a:gd name="T70" fmla="*/ 28 w 97"/>
                  <a:gd name="T71" fmla="*/ 30 h 99"/>
                  <a:gd name="T72" fmla="*/ 83 w 97"/>
                  <a:gd name="T73" fmla="*/ 28 h 99"/>
                  <a:gd name="T74" fmla="*/ 71 w 97"/>
                  <a:gd name="T75" fmla="*/ 38 h 99"/>
                  <a:gd name="T76" fmla="*/ 89 w 97"/>
                  <a:gd name="T77" fmla="*/ 46 h 99"/>
                  <a:gd name="T78" fmla="*/ 83 w 97"/>
                  <a:gd name="T79" fmla="*/ 28 h 99"/>
                  <a:gd name="T80" fmla="*/ 51 w 97"/>
                  <a:gd name="T81" fmla="*/ 28 h 99"/>
                  <a:gd name="T82" fmla="*/ 59 w 97"/>
                  <a:gd name="T83" fmla="*/ 20 h 99"/>
                  <a:gd name="T84" fmla="*/ 51 w 97"/>
                  <a:gd name="T85" fmla="*/ 12 h 99"/>
                  <a:gd name="T86" fmla="*/ 42 w 97"/>
                  <a:gd name="T87" fmla="*/ 14 h 99"/>
                  <a:gd name="T88" fmla="*/ 34 w 97"/>
                  <a:gd name="T89" fmla="*/ 28 h 99"/>
                  <a:gd name="T90" fmla="*/ 47 w 97"/>
                  <a:gd name="T91" fmla="*/ 12 h 99"/>
                  <a:gd name="T92" fmla="*/ 63 w 97"/>
                  <a:gd name="T93" fmla="*/ 14 h 99"/>
                  <a:gd name="T94" fmla="*/ 69 w 97"/>
                  <a:gd name="T95" fmla="*/ 26 h 99"/>
                  <a:gd name="T96" fmla="*/ 73 w 97"/>
                  <a:gd name="T97" fmla="*/ 18 h 99"/>
                  <a:gd name="T98" fmla="*/ 59 w 97"/>
                  <a:gd name="T99" fmla="*/ 10 h 99"/>
                  <a:gd name="T100" fmla="*/ 30 w 97"/>
                  <a:gd name="T101" fmla="*/ 14 h 99"/>
                  <a:gd name="T102" fmla="*/ 18 w 97"/>
                  <a:gd name="T103" fmla="*/ 24 h 99"/>
                  <a:gd name="T104" fmla="*/ 32 w 97"/>
                  <a:gd name="T105" fmla="*/ 20 h 99"/>
                  <a:gd name="T106" fmla="*/ 38 w 97"/>
                  <a:gd name="T107" fmla="*/ 10 h 99"/>
                  <a:gd name="T108" fmla="*/ 67 w 97"/>
                  <a:gd name="T109" fmla="*/ 4 h 99"/>
                  <a:gd name="T110" fmla="*/ 93 w 97"/>
                  <a:gd name="T111" fmla="*/ 30 h 99"/>
                  <a:gd name="T112" fmla="*/ 93 w 97"/>
                  <a:gd name="T113" fmla="*/ 69 h 99"/>
                  <a:gd name="T114" fmla="*/ 67 w 97"/>
                  <a:gd name="T115" fmla="*/ 95 h 99"/>
                  <a:gd name="T116" fmla="*/ 30 w 97"/>
                  <a:gd name="T117" fmla="*/ 95 h 99"/>
                  <a:gd name="T118" fmla="*/ 4 w 97"/>
                  <a:gd name="T119" fmla="*/ 69 h 99"/>
                  <a:gd name="T120" fmla="*/ 4 w 97"/>
                  <a:gd name="T121" fmla="*/ 30 h 99"/>
                  <a:gd name="T122" fmla="*/ 30 w 97"/>
                  <a:gd name="T123" fmla="*/ 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 h="99">
                    <a:moveTo>
                      <a:pt x="69" y="73"/>
                    </a:moveTo>
                    <a:lnTo>
                      <a:pt x="65" y="79"/>
                    </a:lnTo>
                    <a:lnTo>
                      <a:pt x="63" y="85"/>
                    </a:lnTo>
                    <a:lnTo>
                      <a:pt x="59" y="89"/>
                    </a:lnTo>
                    <a:lnTo>
                      <a:pt x="67" y="85"/>
                    </a:lnTo>
                    <a:lnTo>
                      <a:pt x="73" y="81"/>
                    </a:lnTo>
                    <a:lnTo>
                      <a:pt x="79" y="75"/>
                    </a:lnTo>
                    <a:lnTo>
                      <a:pt x="69" y="73"/>
                    </a:lnTo>
                    <a:close/>
                    <a:moveTo>
                      <a:pt x="28" y="73"/>
                    </a:moveTo>
                    <a:lnTo>
                      <a:pt x="18" y="75"/>
                    </a:lnTo>
                    <a:lnTo>
                      <a:pt x="24" y="81"/>
                    </a:lnTo>
                    <a:lnTo>
                      <a:pt x="30" y="85"/>
                    </a:lnTo>
                    <a:lnTo>
                      <a:pt x="38" y="89"/>
                    </a:lnTo>
                    <a:lnTo>
                      <a:pt x="34" y="85"/>
                    </a:lnTo>
                    <a:lnTo>
                      <a:pt x="32" y="79"/>
                    </a:lnTo>
                    <a:lnTo>
                      <a:pt x="28" y="73"/>
                    </a:lnTo>
                    <a:close/>
                    <a:moveTo>
                      <a:pt x="51" y="71"/>
                    </a:moveTo>
                    <a:lnTo>
                      <a:pt x="51" y="87"/>
                    </a:lnTo>
                    <a:lnTo>
                      <a:pt x="55" y="85"/>
                    </a:lnTo>
                    <a:lnTo>
                      <a:pt x="61" y="77"/>
                    </a:lnTo>
                    <a:lnTo>
                      <a:pt x="63" y="73"/>
                    </a:lnTo>
                    <a:lnTo>
                      <a:pt x="51" y="71"/>
                    </a:lnTo>
                    <a:close/>
                    <a:moveTo>
                      <a:pt x="47" y="71"/>
                    </a:moveTo>
                    <a:lnTo>
                      <a:pt x="34" y="73"/>
                    </a:lnTo>
                    <a:lnTo>
                      <a:pt x="38" y="79"/>
                    </a:lnTo>
                    <a:lnTo>
                      <a:pt x="42" y="85"/>
                    </a:lnTo>
                    <a:lnTo>
                      <a:pt x="47" y="87"/>
                    </a:lnTo>
                    <a:lnTo>
                      <a:pt x="47" y="71"/>
                    </a:lnTo>
                    <a:close/>
                    <a:moveTo>
                      <a:pt x="71" y="53"/>
                    </a:moveTo>
                    <a:lnTo>
                      <a:pt x="71" y="61"/>
                    </a:lnTo>
                    <a:lnTo>
                      <a:pt x="69" y="69"/>
                    </a:lnTo>
                    <a:lnTo>
                      <a:pt x="83" y="71"/>
                    </a:lnTo>
                    <a:lnTo>
                      <a:pt x="87" y="63"/>
                    </a:lnTo>
                    <a:lnTo>
                      <a:pt x="89" y="53"/>
                    </a:lnTo>
                    <a:lnTo>
                      <a:pt x="71" y="53"/>
                    </a:lnTo>
                    <a:close/>
                    <a:moveTo>
                      <a:pt x="51" y="53"/>
                    </a:moveTo>
                    <a:lnTo>
                      <a:pt x="51" y="67"/>
                    </a:lnTo>
                    <a:lnTo>
                      <a:pt x="65" y="67"/>
                    </a:lnTo>
                    <a:lnTo>
                      <a:pt x="67" y="61"/>
                    </a:lnTo>
                    <a:lnTo>
                      <a:pt x="67" y="53"/>
                    </a:lnTo>
                    <a:lnTo>
                      <a:pt x="51" y="53"/>
                    </a:lnTo>
                    <a:close/>
                    <a:moveTo>
                      <a:pt x="30" y="53"/>
                    </a:moveTo>
                    <a:lnTo>
                      <a:pt x="30" y="61"/>
                    </a:lnTo>
                    <a:lnTo>
                      <a:pt x="32" y="67"/>
                    </a:lnTo>
                    <a:lnTo>
                      <a:pt x="47" y="67"/>
                    </a:lnTo>
                    <a:lnTo>
                      <a:pt x="47" y="53"/>
                    </a:lnTo>
                    <a:lnTo>
                      <a:pt x="30" y="53"/>
                    </a:lnTo>
                    <a:close/>
                    <a:moveTo>
                      <a:pt x="8" y="53"/>
                    </a:moveTo>
                    <a:lnTo>
                      <a:pt x="10" y="63"/>
                    </a:lnTo>
                    <a:lnTo>
                      <a:pt x="14" y="71"/>
                    </a:lnTo>
                    <a:lnTo>
                      <a:pt x="28" y="69"/>
                    </a:lnTo>
                    <a:lnTo>
                      <a:pt x="26" y="61"/>
                    </a:lnTo>
                    <a:lnTo>
                      <a:pt x="26" y="53"/>
                    </a:lnTo>
                    <a:lnTo>
                      <a:pt x="8" y="53"/>
                    </a:lnTo>
                    <a:close/>
                    <a:moveTo>
                      <a:pt x="32" y="32"/>
                    </a:moveTo>
                    <a:lnTo>
                      <a:pt x="30" y="38"/>
                    </a:lnTo>
                    <a:lnTo>
                      <a:pt x="30" y="46"/>
                    </a:lnTo>
                    <a:lnTo>
                      <a:pt x="47" y="46"/>
                    </a:lnTo>
                    <a:lnTo>
                      <a:pt x="47" y="32"/>
                    </a:lnTo>
                    <a:lnTo>
                      <a:pt x="32" y="32"/>
                    </a:lnTo>
                    <a:close/>
                    <a:moveTo>
                      <a:pt x="65" y="32"/>
                    </a:moveTo>
                    <a:lnTo>
                      <a:pt x="51" y="32"/>
                    </a:lnTo>
                    <a:lnTo>
                      <a:pt x="51" y="46"/>
                    </a:lnTo>
                    <a:lnTo>
                      <a:pt x="67" y="46"/>
                    </a:lnTo>
                    <a:lnTo>
                      <a:pt x="67" y="38"/>
                    </a:lnTo>
                    <a:lnTo>
                      <a:pt x="65" y="32"/>
                    </a:lnTo>
                    <a:close/>
                    <a:moveTo>
                      <a:pt x="14" y="28"/>
                    </a:moveTo>
                    <a:lnTo>
                      <a:pt x="10" y="36"/>
                    </a:lnTo>
                    <a:lnTo>
                      <a:pt x="8" y="46"/>
                    </a:lnTo>
                    <a:lnTo>
                      <a:pt x="26" y="46"/>
                    </a:lnTo>
                    <a:lnTo>
                      <a:pt x="26" y="38"/>
                    </a:lnTo>
                    <a:lnTo>
                      <a:pt x="28" y="30"/>
                    </a:lnTo>
                    <a:lnTo>
                      <a:pt x="14" y="28"/>
                    </a:lnTo>
                    <a:close/>
                    <a:moveTo>
                      <a:pt x="83" y="28"/>
                    </a:moveTo>
                    <a:lnTo>
                      <a:pt x="69" y="30"/>
                    </a:lnTo>
                    <a:lnTo>
                      <a:pt x="71" y="38"/>
                    </a:lnTo>
                    <a:lnTo>
                      <a:pt x="71" y="46"/>
                    </a:lnTo>
                    <a:lnTo>
                      <a:pt x="89" y="46"/>
                    </a:lnTo>
                    <a:lnTo>
                      <a:pt x="87" y="36"/>
                    </a:lnTo>
                    <a:lnTo>
                      <a:pt x="83" y="28"/>
                    </a:lnTo>
                    <a:close/>
                    <a:moveTo>
                      <a:pt x="51" y="12"/>
                    </a:moveTo>
                    <a:lnTo>
                      <a:pt x="51" y="28"/>
                    </a:lnTo>
                    <a:lnTo>
                      <a:pt x="63" y="28"/>
                    </a:lnTo>
                    <a:lnTo>
                      <a:pt x="59" y="20"/>
                    </a:lnTo>
                    <a:lnTo>
                      <a:pt x="55" y="14"/>
                    </a:lnTo>
                    <a:lnTo>
                      <a:pt x="51" y="12"/>
                    </a:lnTo>
                    <a:close/>
                    <a:moveTo>
                      <a:pt x="47" y="12"/>
                    </a:moveTo>
                    <a:lnTo>
                      <a:pt x="42" y="14"/>
                    </a:lnTo>
                    <a:lnTo>
                      <a:pt x="36" y="22"/>
                    </a:lnTo>
                    <a:lnTo>
                      <a:pt x="34" y="28"/>
                    </a:lnTo>
                    <a:lnTo>
                      <a:pt x="47" y="28"/>
                    </a:lnTo>
                    <a:lnTo>
                      <a:pt x="47" y="12"/>
                    </a:lnTo>
                    <a:close/>
                    <a:moveTo>
                      <a:pt x="59" y="10"/>
                    </a:moveTo>
                    <a:lnTo>
                      <a:pt x="63" y="14"/>
                    </a:lnTo>
                    <a:lnTo>
                      <a:pt x="65" y="20"/>
                    </a:lnTo>
                    <a:lnTo>
                      <a:pt x="69" y="26"/>
                    </a:lnTo>
                    <a:lnTo>
                      <a:pt x="79" y="24"/>
                    </a:lnTo>
                    <a:lnTo>
                      <a:pt x="73" y="18"/>
                    </a:lnTo>
                    <a:lnTo>
                      <a:pt x="67" y="14"/>
                    </a:lnTo>
                    <a:lnTo>
                      <a:pt x="59" y="10"/>
                    </a:lnTo>
                    <a:close/>
                    <a:moveTo>
                      <a:pt x="38" y="10"/>
                    </a:moveTo>
                    <a:lnTo>
                      <a:pt x="30" y="14"/>
                    </a:lnTo>
                    <a:lnTo>
                      <a:pt x="24" y="18"/>
                    </a:lnTo>
                    <a:lnTo>
                      <a:pt x="18" y="24"/>
                    </a:lnTo>
                    <a:lnTo>
                      <a:pt x="28" y="26"/>
                    </a:lnTo>
                    <a:lnTo>
                      <a:pt x="32" y="20"/>
                    </a:lnTo>
                    <a:lnTo>
                      <a:pt x="34" y="14"/>
                    </a:lnTo>
                    <a:lnTo>
                      <a:pt x="38" y="10"/>
                    </a:lnTo>
                    <a:close/>
                    <a:moveTo>
                      <a:pt x="49" y="0"/>
                    </a:moveTo>
                    <a:lnTo>
                      <a:pt x="67" y="4"/>
                    </a:lnTo>
                    <a:lnTo>
                      <a:pt x="83" y="14"/>
                    </a:lnTo>
                    <a:lnTo>
                      <a:pt x="93" y="30"/>
                    </a:lnTo>
                    <a:lnTo>
                      <a:pt x="97" y="50"/>
                    </a:lnTo>
                    <a:lnTo>
                      <a:pt x="93" y="69"/>
                    </a:lnTo>
                    <a:lnTo>
                      <a:pt x="83" y="85"/>
                    </a:lnTo>
                    <a:lnTo>
                      <a:pt x="67" y="95"/>
                    </a:lnTo>
                    <a:lnTo>
                      <a:pt x="49" y="99"/>
                    </a:lnTo>
                    <a:lnTo>
                      <a:pt x="30" y="95"/>
                    </a:lnTo>
                    <a:lnTo>
                      <a:pt x="14" y="85"/>
                    </a:lnTo>
                    <a:lnTo>
                      <a:pt x="4" y="69"/>
                    </a:lnTo>
                    <a:lnTo>
                      <a:pt x="0" y="50"/>
                    </a:lnTo>
                    <a:lnTo>
                      <a:pt x="4" y="30"/>
                    </a:lnTo>
                    <a:lnTo>
                      <a:pt x="14" y="14"/>
                    </a:lnTo>
                    <a:lnTo>
                      <a:pt x="30" y="4"/>
                    </a:lnTo>
                    <a:lnTo>
                      <a:pt x="49"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grpSp>
        <p:nvGrpSpPr>
          <p:cNvPr id="114" name="组合 113"/>
          <p:cNvGrpSpPr/>
          <p:nvPr/>
        </p:nvGrpSpPr>
        <p:grpSpPr>
          <a:xfrm>
            <a:off x="5238176" y="3542318"/>
            <a:ext cx="763063" cy="444643"/>
            <a:chOff x="5238881" y="3710891"/>
            <a:chExt cx="763063" cy="444643"/>
          </a:xfrm>
          <a:solidFill>
            <a:schemeClr val="bg1"/>
          </a:solidFill>
        </p:grpSpPr>
        <p:sp>
          <p:nvSpPr>
            <p:cNvPr id="115" name="Freeform 82"/>
            <p:cNvSpPr/>
            <p:nvPr/>
          </p:nvSpPr>
          <p:spPr bwMode="auto">
            <a:xfrm>
              <a:off x="5238881" y="3759658"/>
              <a:ext cx="203676" cy="347109"/>
            </a:xfrm>
            <a:custGeom>
              <a:avLst/>
              <a:gdLst>
                <a:gd name="T0" fmla="*/ 61 w 71"/>
                <a:gd name="T1" fmla="*/ 0 h 121"/>
                <a:gd name="T2" fmla="*/ 65 w 71"/>
                <a:gd name="T3" fmla="*/ 0 h 121"/>
                <a:gd name="T4" fmla="*/ 67 w 71"/>
                <a:gd name="T5" fmla="*/ 3 h 121"/>
                <a:gd name="T6" fmla="*/ 71 w 71"/>
                <a:gd name="T7" fmla="*/ 7 h 121"/>
                <a:gd name="T8" fmla="*/ 71 w 71"/>
                <a:gd name="T9" fmla="*/ 11 h 121"/>
                <a:gd name="T10" fmla="*/ 71 w 71"/>
                <a:gd name="T11" fmla="*/ 15 h 121"/>
                <a:gd name="T12" fmla="*/ 67 w 71"/>
                <a:gd name="T13" fmla="*/ 19 h 121"/>
                <a:gd name="T14" fmla="*/ 26 w 71"/>
                <a:gd name="T15" fmla="*/ 60 h 121"/>
                <a:gd name="T16" fmla="*/ 67 w 71"/>
                <a:gd name="T17" fmla="*/ 102 h 121"/>
                <a:gd name="T18" fmla="*/ 71 w 71"/>
                <a:gd name="T19" fmla="*/ 106 h 121"/>
                <a:gd name="T20" fmla="*/ 71 w 71"/>
                <a:gd name="T21" fmla="*/ 111 h 121"/>
                <a:gd name="T22" fmla="*/ 71 w 71"/>
                <a:gd name="T23" fmla="*/ 115 h 121"/>
                <a:gd name="T24" fmla="*/ 67 w 71"/>
                <a:gd name="T25" fmla="*/ 117 h 121"/>
                <a:gd name="T26" fmla="*/ 61 w 71"/>
                <a:gd name="T27" fmla="*/ 121 h 121"/>
                <a:gd name="T28" fmla="*/ 53 w 71"/>
                <a:gd name="T29" fmla="*/ 117 h 121"/>
                <a:gd name="T30" fmla="*/ 4 w 71"/>
                <a:gd name="T31" fmla="*/ 68 h 121"/>
                <a:gd name="T32" fmla="*/ 0 w 71"/>
                <a:gd name="T33" fmla="*/ 60 h 121"/>
                <a:gd name="T34" fmla="*/ 4 w 71"/>
                <a:gd name="T35" fmla="*/ 53 h 121"/>
                <a:gd name="T36" fmla="*/ 53 w 71"/>
                <a:gd name="T37" fmla="*/ 3 h 121"/>
                <a:gd name="T38" fmla="*/ 57 w 71"/>
                <a:gd name="T39" fmla="*/ 0 h 121"/>
                <a:gd name="T40" fmla="*/ 61 w 71"/>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121">
                  <a:moveTo>
                    <a:pt x="61" y="0"/>
                  </a:moveTo>
                  <a:lnTo>
                    <a:pt x="65" y="0"/>
                  </a:lnTo>
                  <a:lnTo>
                    <a:pt x="67" y="3"/>
                  </a:lnTo>
                  <a:lnTo>
                    <a:pt x="71" y="7"/>
                  </a:lnTo>
                  <a:lnTo>
                    <a:pt x="71" y="11"/>
                  </a:lnTo>
                  <a:lnTo>
                    <a:pt x="71" y="15"/>
                  </a:lnTo>
                  <a:lnTo>
                    <a:pt x="67" y="19"/>
                  </a:lnTo>
                  <a:lnTo>
                    <a:pt x="26" y="60"/>
                  </a:lnTo>
                  <a:lnTo>
                    <a:pt x="67" y="102"/>
                  </a:lnTo>
                  <a:lnTo>
                    <a:pt x="71" y="106"/>
                  </a:lnTo>
                  <a:lnTo>
                    <a:pt x="71" y="111"/>
                  </a:lnTo>
                  <a:lnTo>
                    <a:pt x="71" y="115"/>
                  </a:lnTo>
                  <a:lnTo>
                    <a:pt x="67" y="117"/>
                  </a:lnTo>
                  <a:lnTo>
                    <a:pt x="61" y="121"/>
                  </a:lnTo>
                  <a:lnTo>
                    <a:pt x="53" y="117"/>
                  </a:lnTo>
                  <a:lnTo>
                    <a:pt x="4" y="68"/>
                  </a:lnTo>
                  <a:lnTo>
                    <a:pt x="0" y="60"/>
                  </a:lnTo>
                  <a:lnTo>
                    <a:pt x="4" y="53"/>
                  </a:lnTo>
                  <a:lnTo>
                    <a:pt x="53" y="3"/>
                  </a:lnTo>
                  <a:lnTo>
                    <a:pt x="57" y="0"/>
                  </a:lnTo>
                  <a:lnTo>
                    <a:pt x="61"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16" name="组合 115"/>
            <p:cNvGrpSpPr/>
            <p:nvPr/>
          </p:nvGrpSpPr>
          <p:grpSpPr>
            <a:xfrm>
              <a:off x="5557301" y="3710891"/>
              <a:ext cx="444643" cy="444643"/>
              <a:chOff x="5557301" y="3705153"/>
              <a:chExt cx="444643" cy="444643"/>
            </a:xfrm>
            <a:grpFill/>
          </p:grpSpPr>
          <p:sp>
            <p:nvSpPr>
              <p:cNvPr id="117" name="Freeform 210"/>
              <p:cNvSpPr>
                <a:spLocks noEditPoints="1"/>
              </p:cNvSpPr>
              <p:nvPr/>
            </p:nvSpPr>
            <p:spPr bwMode="auto">
              <a:xfrm>
                <a:off x="5557301" y="3705153"/>
                <a:ext cx="444643" cy="444643"/>
              </a:xfrm>
              <a:custGeom>
                <a:avLst/>
                <a:gdLst>
                  <a:gd name="T0" fmla="*/ 78 w 155"/>
                  <a:gd name="T1" fmla="*/ 8 h 155"/>
                  <a:gd name="T2" fmla="*/ 61 w 155"/>
                  <a:gd name="T3" fmla="*/ 10 h 155"/>
                  <a:gd name="T4" fmla="*/ 43 w 155"/>
                  <a:gd name="T5" fmla="*/ 19 h 155"/>
                  <a:gd name="T6" fmla="*/ 25 w 155"/>
                  <a:gd name="T7" fmla="*/ 35 h 155"/>
                  <a:gd name="T8" fmla="*/ 13 w 155"/>
                  <a:gd name="T9" fmla="*/ 55 h 155"/>
                  <a:gd name="T10" fmla="*/ 9 w 155"/>
                  <a:gd name="T11" fmla="*/ 78 h 155"/>
                  <a:gd name="T12" fmla="*/ 11 w 155"/>
                  <a:gd name="T13" fmla="*/ 96 h 155"/>
                  <a:gd name="T14" fmla="*/ 19 w 155"/>
                  <a:gd name="T15" fmla="*/ 112 h 155"/>
                  <a:gd name="T16" fmla="*/ 33 w 155"/>
                  <a:gd name="T17" fmla="*/ 131 h 155"/>
                  <a:gd name="T18" fmla="*/ 55 w 155"/>
                  <a:gd name="T19" fmla="*/ 143 h 155"/>
                  <a:gd name="T20" fmla="*/ 78 w 155"/>
                  <a:gd name="T21" fmla="*/ 147 h 155"/>
                  <a:gd name="T22" fmla="*/ 94 w 155"/>
                  <a:gd name="T23" fmla="*/ 145 h 155"/>
                  <a:gd name="T24" fmla="*/ 112 w 155"/>
                  <a:gd name="T25" fmla="*/ 139 h 155"/>
                  <a:gd name="T26" fmla="*/ 130 w 155"/>
                  <a:gd name="T27" fmla="*/ 123 h 155"/>
                  <a:gd name="T28" fmla="*/ 143 w 155"/>
                  <a:gd name="T29" fmla="*/ 102 h 155"/>
                  <a:gd name="T30" fmla="*/ 147 w 155"/>
                  <a:gd name="T31" fmla="*/ 78 h 155"/>
                  <a:gd name="T32" fmla="*/ 145 w 155"/>
                  <a:gd name="T33" fmla="*/ 61 h 155"/>
                  <a:gd name="T34" fmla="*/ 136 w 155"/>
                  <a:gd name="T35" fmla="*/ 45 h 155"/>
                  <a:gd name="T36" fmla="*/ 122 w 155"/>
                  <a:gd name="T37" fmla="*/ 25 h 155"/>
                  <a:gd name="T38" fmla="*/ 100 w 155"/>
                  <a:gd name="T39" fmla="*/ 12 h 155"/>
                  <a:gd name="T40" fmla="*/ 78 w 155"/>
                  <a:gd name="T41" fmla="*/ 8 h 155"/>
                  <a:gd name="T42" fmla="*/ 78 w 155"/>
                  <a:gd name="T43" fmla="*/ 0 h 155"/>
                  <a:gd name="T44" fmla="*/ 104 w 155"/>
                  <a:gd name="T45" fmla="*/ 6 h 155"/>
                  <a:gd name="T46" fmla="*/ 126 w 155"/>
                  <a:gd name="T47" fmla="*/ 19 h 155"/>
                  <a:gd name="T48" fmla="*/ 145 w 155"/>
                  <a:gd name="T49" fmla="*/ 41 h 155"/>
                  <a:gd name="T50" fmla="*/ 153 w 155"/>
                  <a:gd name="T51" fmla="*/ 59 h 155"/>
                  <a:gd name="T52" fmla="*/ 155 w 155"/>
                  <a:gd name="T53" fmla="*/ 78 h 155"/>
                  <a:gd name="T54" fmla="*/ 151 w 155"/>
                  <a:gd name="T55" fmla="*/ 104 h 155"/>
                  <a:gd name="T56" fmla="*/ 136 w 155"/>
                  <a:gd name="T57" fmla="*/ 127 h 155"/>
                  <a:gd name="T58" fmla="*/ 116 w 155"/>
                  <a:gd name="T59" fmla="*/ 145 h 155"/>
                  <a:gd name="T60" fmla="*/ 96 w 155"/>
                  <a:gd name="T61" fmla="*/ 153 h 155"/>
                  <a:gd name="T62" fmla="*/ 78 w 155"/>
                  <a:gd name="T63" fmla="*/ 155 h 155"/>
                  <a:gd name="T64" fmla="*/ 51 w 155"/>
                  <a:gd name="T65" fmla="*/ 151 h 155"/>
                  <a:gd name="T66" fmla="*/ 29 w 155"/>
                  <a:gd name="T67" fmla="*/ 137 h 155"/>
                  <a:gd name="T68" fmla="*/ 11 w 155"/>
                  <a:gd name="T69" fmla="*/ 116 h 155"/>
                  <a:gd name="T70" fmla="*/ 3 w 155"/>
                  <a:gd name="T71" fmla="*/ 98 h 155"/>
                  <a:gd name="T72" fmla="*/ 0 w 155"/>
                  <a:gd name="T73" fmla="*/ 78 h 155"/>
                  <a:gd name="T74" fmla="*/ 5 w 155"/>
                  <a:gd name="T75" fmla="*/ 51 h 155"/>
                  <a:gd name="T76" fmla="*/ 19 w 155"/>
                  <a:gd name="T77" fmla="*/ 29 h 155"/>
                  <a:gd name="T78" fmla="*/ 39 w 155"/>
                  <a:gd name="T79" fmla="*/ 10 h 155"/>
                  <a:gd name="T80" fmla="*/ 59 w 155"/>
                  <a:gd name="T81" fmla="*/ 2 h 155"/>
                  <a:gd name="T82" fmla="*/ 78 w 155"/>
                  <a:gd name="T8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155">
                    <a:moveTo>
                      <a:pt x="78" y="8"/>
                    </a:moveTo>
                    <a:lnTo>
                      <a:pt x="61" y="10"/>
                    </a:lnTo>
                    <a:lnTo>
                      <a:pt x="43" y="19"/>
                    </a:lnTo>
                    <a:lnTo>
                      <a:pt x="25" y="35"/>
                    </a:lnTo>
                    <a:lnTo>
                      <a:pt x="13" y="55"/>
                    </a:lnTo>
                    <a:lnTo>
                      <a:pt x="9" y="78"/>
                    </a:lnTo>
                    <a:lnTo>
                      <a:pt x="11" y="96"/>
                    </a:lnTo>
                    <a:lnTo>
                      <a:pt x="19" y="112"/>
                    </a:lnTo>
                    <a:lnTo>
                      <a:pt x="33" y="131"/>
                    </a:lnTo>
                    <a:lnTo>
                      <a:pt x="55" y="143"/>
                    </a:lnTo>
                    <a:lnTo>
                      <a:pt x="78" y="147"/>
                    </a:lnTo>
                    <a:lnTo>
                      <a:pt x="94" y="145"/>
                    </a:lnTo>
                    <a:lnTo>
                      <a:pt x="112" y="139"/>
                    </a:lnTo>
                    <a:lnTo>
                      <a:pt x="130" y="123"/>
                    </a:lnTo>
                    <a:lnTo>
                      <a:pt x="143" y="102"/>
                    </a:lnTo>
                    <a:lnTo>
                      <a:pt x="147" y="78"/>
                    </a:lnTo>
                    <a:lnTo>
                      <a:pt x="145" y="61"/>
                    </a:lnTo>
                    <a:lnTo>
                      <a:pt x="136" y="45"/>
                    </a:lnTo>
                    <a:lnTo>
                      <a:pt x="122" y="25"/>
                    </a:lnTo>
                    <a:lnTo>
                      <a:pt x="100" y="12"/>
                    </a:lnTo>
                    <a:lnTo>
                      <a:pt x="78" y="8"/>
                    </a:lnTo>
                    <a:close/>
                    <a:moveTo>
                      <a:pt x="78" y="0"/>
                    </a:moveTo>
                    <a:lnTo>
                      <a:pt x="104" y="6"/>
                    </a:lnTo>
                    <a:lnTo>
                      <a:pt x="126" y="19"/>
                    </a:lnTo>
                    <a:lnTo>
                      <a:pt x="145" y="41"/>
                    </a:lnTo>
                    <a:lnTo>
                      <a:pt x="153" y="59"/>
                    </a:lnTo>
                    <a:lnTo>
                      <a:pt x="155" y="78"/>
                    </a:lnTo>
                    <a:lnTo>
                      <a:pt x="151" y="104"/>
                    </a:lnTo>
                    <a:lnTo>
                      <a:pt x="136" y="127"/>
                    </a:lnTo>
                    <a:lnTo>
                      <a:pt x="116" y="145"/>
                    </a:lnTo>
                    <a:lnTo>
                      <a:pt x="96" y="153"/>
                    </a:lnTo>
                    <a:lnTo>
                      <a:pt x="78" y="155"/>
                    </a:lnTo>
                    <a:lnTo>
                      <a:pt x="51" y="151"/>
                    </a:lnTo>
                    <a:lnTo>
                      <a:pt x="29" y="137"/>
                    </a:lnTo>
                    <a:lnTo>
                      <a:pt x="11" y="116"/>
                    </a:lnTo>
                    <a:lnTo>
                      <a:pt x="3" y="98"/>
                    </a:lnTo>
                    <a:lnTo>
                      <a:pt x="0" y="78"/>
                    </a:lnTo>
                    <a:lnTo>
                      <a:pt x="5" y="51"/>
                    </a:lnTo>
                    <a:lnTo>
                      <a:pt x="19" y="29"/>
                    </a:lnTo>
                    <a:lnTo>
                      <a:pt x="39" y="10"/>
                    </a:lnTo>
                    <a:lnTo>
                      <a:pt x="59" y="2"/>
                    </a:lnTo>
                    <a:lnTo>
                      <a:pt x="78"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18" name="Freeform 211"/>
              <p:cNvSpPr/>
              <p:nvPr/>
            </p:nvSpPr>
            <p:spPr bwMode="auto">
              <a:xfrm>
                <a:off x="5651968" y="3817031"/>
                <a:ext cx="255312" cy="226625"/>
              </a:xfrm>
              <a:custGeom>
                <a:avLst/>
                <a:gdLst>
                  <a:gd name="T0" fmla="*/ 2 w 89"/>
                  <a:gd name="T1" fmla="*/ 0 h 79"/>
                  <a:gd name="T2" fmla="*/ 6 w 89"/>
                  <a:gd name="T3" fmla="*/ 4 h 79"/>
                  <a:gd name="T4" fmla="*/ 6 w 89"/>
                  <a:gd name="T5" fmla="*/ 71 h 79"/>
                  <a:gd name="T6" fmla="*/ 87 w 89"/>
                  <a:gd name="T7" fmla="*/ 71 h 79"/>
                  <a:gd name="T8" fmla="*/ 89 w 89"/>
                  <a:gd name="T9" fmla="*/ 75 h 79"/>
                  <a:gd name="T10" fmla="*/ 87 w 89"/>
                  <a:gd name="T11" fmla="*/ 79 h 79"/>
                  <a:gd name="T12" fmla="*/ 6 w 89"/>
                  <a:gd name="T13" fmla="*/ 79 h 79"/>
                  <a:gd name="T14" fmla="*/ 2 w 89"/>
                  <a:gd name="T15" fmla="*/ 77 h 79"/>
                  <a:gd name="T16" fmla="*/ 0 w 89"/>
                  <a:gd name="T17" fmla="*/ 75 h 79"/>
                  <a:gd name="T18" fmla="*/ 0 w 89"/>
                  <a:gd name="T19" fmla="*/ 71 h 79"/>
                  <a:gd name="T20" fmla="*/ 0 w 89"/>
                  <a:gd name="T21" fmla="*/ 4 h 79"/>
                  <a:gd name="T22" fmla="*/ 2 w 89"/>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79">
                    <a:moveTo>
                      <a:pt x="2" y="0"/>
                    </a:moveTo>
                    <a:lnTo>
                      <a:pt x="6" y="4"/>
                    </a:lnTo>
                    <a:lnTo>
                      <a:pt x="6" y="71"/>
                    </a:lnTo>
                    <a:lnTo>
                      <a:pt x="87" y="71"/>
                    </a:lnTo>
                    <a:lnTo>
                      <a:pt x="89" y="75"/>
                    </a:lnTo>
                    <a:lnTo>
                      <a:pt x="87" y="79"/>
                    </a:lnTo>
                    <a:lnTo>
                      <a:pt x="6" y="79"/>
                    </a:lnTo>
                    <a:lnTo>
                      <a:pt x="2" y="77"/>
                    </a:lnTo>
                    <a:lnTo>
                      <a:pt x="0" y="75"/>
                    </a:lnTo>
                    <a:lnTo>
                      <a:pt x="0" y="71"/>
                    </a:lnTo>
                    <a:lnTo>
                      <a:pt x="0" y="4"/>
                    </a:lnTo>
                    <a:lnTo>
                      <a:pt x="2"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19" name="Freeform 212"/>
              <p:cNvSpPr/>
              <p:nvPr/>
            </p:nvSpPr>
            <p:spPr bwMode="auto">
              <a:xfrm>
                <a:off x="5692129" y="3822769"/>
                <a:ext cx="209413" cy="180726"/>
              </a:xfrm>
              <a:custGeom>
                <a:avLst/>
                <a:gdLst>
                  <a:gd name="T0" fmla="*/ 69 w 73"/>
                  <a:gd name="T1" fmla="*/ 0 h 63"/>
                  <a:gd name="T2" fmla="*/ 71 w 73"/>
                  <a:gd name="T3" fmla="*/ 2 h 63"/>
                  <a:gd name="T4" fmla="*/ 73 w 73"/>
                  <a:gd name="T5" fmla="*/ 4 h 63"/>
                  <a:gd name="T6" fmla="*/ 69 w 73"/>
                  <a:gd name="T7" fmla="*/ 27 h 63"/>
                  <a:gd name="T8" fmla="*/ 65 w 73"/>
                  <a:gd name="T9" fmla="*/ 31 h 63"/>
                  <a:gd name="T10" fmla="*/ 63 w 73"/>
                  <a:gd name="T11" fmla="*/ 27 h 63"/>
                  <a:gd name="T12" fmla="*/ 65 w 73"/>
                  <a:gd name="T13" fmla="*/ 16 h 63"/>
                  <a:gd name="T14" fmla="*/ 45 w 73"/>
                  <a:gd name="T15" fmla="*/ 43 h 63"/>
                  <a:gd name="T16" fmla="*/ 43 w 73"/>
                  <a:gd name="T17" fmla="*/ 45 h 63"/>
                  <a:gd name="T18" fmla="*/ 39 w 73"/>
                  <a:gd name="T19" fmla="*/ 45 h 63"/>
                  <a:gd name="T20" fmla="*/ 27 w 73"/>
                  <a:gd name="T21" fmla="*/ 35 h 63"/>
                  <a:gd name="T22" fmla="*/ 6 w 73"/>
                  <a:gd name="T23" fmla="*/ 61 h 63"/>
                  <a:gd name="T24" fmla="*/ 4 w 73"/>
                  <a:gd name="T25" fmla="*/ 63 h 63"/>
                  <a:gd name="T26" fmla="*/ 0 w 73"/>
                  <a:gd name="T27" fmla="*/ 63 h 63"/>
                  <a:gd name="T28" fmla="*/ 0 w 73"/>
                  <a:gd name="T29" fmla="*/ 57 h 63"/>
                  <a:gd name="T30" fmla="*/ 20 w 73"/>
                  <a:gd name="T31" fmla="*/ 27 h 63"/>
                  <a:gd name="T32" fmla="*/ 24 w 73"/>
                  <a:gd name="T33" fmla="*/ 24 h 63"/>
                  <a:gd name="T34" fmla="*/ 27 w 73"/>
                  <a:gd name="T35" fmla="*/ 24 h 63"/>
                  <a:gd name="T36" fmla="*/ 41 w 73"/>
                  <a:gd name="T37" fmla="*/ 35 h 63"/>
                  <a:gd name="T38" fmla="*/ 57 w 73"/>
                  <a:gd name="T39" fmla="*/ 10 h 63"/>
                  <a:gd name="T40" fmla="*/ 49 w 73"/>
                  <a:gd name="T41" fmla="*/ 10 h 63"/>
                  <a:gd name="T42" fmla="*/ 45 w 73"/>
                  <a:gd name="T43" fmla="*/ 8 h 63"/>
                  <a:gd name="T44" fmla="*/ 47 w 73"/>
                  <a:gd name="T45" fmla="*/ 4 h 63"/>
                  <a:gd name="T46" fmla="*/ 69 w 73"/>
                  <a:gd name="T4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63">
                    <a:moveTo>
                      <a:pt x="69" y="0"/>
                    </a:moveTo>
                    <a:lnTo>
                      <a:pt x="71" y="2"/>
                    </a:lnTo>
                    <a:lnTo>
                      <a:pt x="73" y="4"/>
                    </a:lnTo>
                    <a:lnTo>
                      <a:pt x="69" y="27"/>
                    </a:lnTo>
                    <a:lnTo>
                      <a:pt x="65" y="31"/>
                    </a:lnTo>
                    <a:lnTo>
                      <a:pt x="63" y="27"/>
                    </a:lnTo>
                    <a:lnTo>
                      <a:pt x="65" y="16"/>
                    </a:lnTo>
                    <a:lnTo>
                      <a:pt x="45" y="43"/>
                    </a:lnTo>
                    <a:lnTo>
                      <a:pt x="43" y="45"/>
                    </a:lnTo>
                    <a:lnTo>
                      <a:pt x="39" y="45"/>
                    </a:lnTo>
                    <a:lnTo>
                      <a:pt x="27" y="35"/>
                    </a:lnTo>
                    <a:lnTo>
                      <a:pt x="6" y="61"/>
                    </a:lnTo>
                    <a:lnTo>
                      <a:pt x="4" y="63"/>
                    </a:lnTo>
                    <a:lnTo>
                      <a:pt x="0" y="63"/>
                    </a:lnTo>
                    <a:lnTo>
                      <a:pt x="0" y="57"/>
                    </a:lnTo>
                    <a:lnTo>
                      <a:pt x="20" y="27"/>
                    </a:lnTo>
                    <a:lnTo>
                      <a:pt x="24" y="24"/>
                    </a:lnTo>
                    <a:lnTo>
                      <a:pt x="27" y="24"/>
                    </a:lnTo>
                    <a:lnTo>
                      <a:pt x="41" y="35"/>
                    </a:lnTo>
                    <a:lnTo>
                      <a:pt x="57" y="10"/>
                    </a:lnTo>
                    <a:lnTo>
                      <a:pt x="49" y="10"/>
                    </a:lnTo>
                    <a:lnTo>
                      <a:pt x="45" y="8"/>
                    </a:lnTo>
                    <a:lnTo>
                      <a:pt x="47" y="4"/>
                    </a:lnTo>
                    <a:lnTo>
                      <a:pt x="69"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sp>
        <p:nvSpPr>
          <p:cNvPr id="120" name="Text Placeholder 7"/>
          <p:cNvSpPr txBox="1"/>
          <p:nvPr/>
        </p:nvSpPr>
        <p:spPr>
          <a:xfrm>
            <a:off x="1367267" y="1479186"/>
            <a:ext cx="2657466" cy="356843"/>
          </a:xfrm>
          <a:prstGeom prst="rect">
            <a:avLst/>
          </a:prstGeom>
        </p:spPr>
        <p:txBody>
          <a:bodyPr vert="horz" lIns="0" tIns="103866" rIns="0" bIns="103866"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r>
              <a:rPr lang="zh-CN" altLang="en-US" sz="2000" dirty="0">
                <a:ea typeface="微软雅黑" panose="020B0503020204020204" pitchFamily="34" charset="-122"/>
              </a:rPr>
              <a:t>添加文本</a:t>
            </a:r>
            <a:endParaRPr lang="zh-CN" altLang="en-US" sz="2000" dirty="0">
              <a:ea typeface="微软雅黑" panose="020B0503020204020204" pitchFamily="34" charset="-122"/>
            </a:endParaRPr>
          </a:p>
        </p:txBody>
      </p:sp>
      <p:sp>
        <p:nvSpPr>
          <p:cNvPr id="121" name="Text Placeholder 2"/>
          <p:cNvSpPr txBox="1"/>
          <p:nvPr/>
        </p:nvSpPr>
        <p:spPr>
          <a:xfrm>
            <a:off x="1732497" y="1864032"/>
            <a:ext cx="2292236" cy="578430"/>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lt"/>
            </a:endParaRPr>
          </a:p>
        </p:txBody>
      </p:sp>
      <p:sp>
        <p:nvSpPr>
          <p:cNvPr id="122" name="Text Placeholder 7"/>
          <p:cNvSpPr txBox="1"/>
          <p:nvPr/>
        </p:nvSpPr>
        <p:spPr>
          <a:xfrm>
            <a:off x="1384479" y="3343289"/>
            <a:ext cx="2657466" cy="356843"/>
          </a:xfrm>
          <a:prstGeom prst="rect">
            <a:avLst/>
          </a:prstGeom>
        </p:spPr>
        <p:txBody>
          <a:bodyPr vert="horz" lIns="0" tIns="103866" rIns="0" bIns="103866"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r>
              <a:rPr lang="zh-CN" altLang="en-US" sz="2000" dirty="0">
                <a:ea typeface="微软雅黑" panose="020B0503020204020204" pitchFamily="34" charset="-122"/>
              </a:rPr>
              <a:t>添加文本</a:t>
            </a:r>
            <a:endParaRPr lang="zh-CN" altLang="en-US" sz="2000" dirty="0">
              <a:ea typeface="微软雅黑" panose="020B0503020204020204" pitchFamily="34" charset="-122"/>
            </a:endParaRPr>
          </a:p>
        </p:txBody>
      </p:sp>
      <p:sp>
        <p:nvSpPr>
          <p:cNvPr id="123" name="Text Placeholder 2"/>
          <p:cNvSpPr txBox="1"/>
          <p:nvPr/>
        </p:nvSpPr>
        <p:spPr>
          <a:xfrm>
            <a:off x="1749709" y="3728135"/>
            <a:ext cx="2292236" cy="578430"/>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lt"/>
            </a:endParaRPr>
          </a:p>
        </p:txBody>
      </p:sp>
      <p:sp>
        <p:nvSpPr>
          <p:cNvPr id="124" name="Text Placeholder 7"/>
          <p:cNvSpPr txBox="1"/>
          <p:nvPr/>
        </p:nvSpPr>
        <p:spPr>
          <a:xfrm>
            <a:off x="1402582" y="5207392"/>
            <a:ext cx="2657466" cy="356843"/>
          </a:xfrm>
          <a:prstGeom prst="rect">
            <a:avLst/>
          </a:prstGeom>
        </p:spPr>
        <p:txBody>
          <a:bodyPr vert="horz" lIns="0" tIns="103866" rIns="0" bIns="103866"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r>
              <a:rPr lang="zh-CN" altLang="en-US" sz="2000" dirty="0">
                <a:ea typeface="微软雅黑" panose="020B0503020204020204" pitchFamily="34" charset="-122"/>
              </a:rPr>
              <a:t>添加文本</a:t>
            </a:r>
            <a:endParaRPr lang="zh-CN" altLang="en-US" sz="2000" dirty="0">
              <a:ea typeface="微软雅黑" panose="020B0503020204020204" pitchFamily="34" charset="-122"/>
            </a:endParaRPr>
          </a:p>
        </p:txBody>
      </p:sp>
      <p:sp>
        <p:nvSpPr>
          <p:cNvPr id="125" name="Text Placeholder 2"/>
          <p:cNvSpPr txBox="1"/>
          <p:nvPr/>
        </p:nvSpPr>
        <p:spPr>
          <a:xfrm>
            <a:off x="1767812" y="5592238"/>
            <a:ext cx="2292236" cy="578430"/>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lt"/>
            </a:endParaRPr>
          </a:p>
        </p:txBody>
      </p:sp>
      <p:sp>
        <p:nvSpPr>
          <p:cNvPr id="126" name="Text Placeholder 7"/>
          <p:cNvSpPr txBox="1"/>
          <p:nvPr/>
        </p:nvSpPr>
        <p:spPr>
          <a:xfrm>
            <a:off x="8785501" y="2489520"/>
            <a:ext cx="2657466" cy="356843"/>
          </a:xfrm>
          <a:prstGeom prst="rect">
            <a:avLst/>
          </a:prstGeom>
        </p:spPr>
        <p:txBody>
          <a:bodyPr vert="horz" lIns="0" tIns="103866" rIns="0" bIns="103866"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2000" dirty="0">
                <a:ea typeface="微软雅黑" panose="020B0503020204020204" pitchFamily="34" charset="-122"/>
              </a:rPr>
              <a:t>添加文本</a:t>
            </a:r>
            <a:endParaRPr lang="zh-CN" altLang="en-US" sz="2000" dirty="0">
              <a:ea typeface="微软雅黑" panose="020B0503020204020204" pitchFamily="34" charset="-122"/>
            </a:endParaRPr>
          </a:p>
        </p:txBody>
      </p:sp>
      <p:sp>
        <p:nvSpPr>
          <p:cNvPr id="127" name="Text Placeholder 2"/>
          <p:cNvSpPr txBox="1"/>
          <p:nvPr/>
        </p:nvSpPr>
        <p:spPr>
          <a:xfrm>
            <a:off x="8785501" y="2874366"/>
            <a:ext cx="2292236" cy="578430"/>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lt"/>
            </a:endParaRPr>
          </a:p>
        </p:txBody>
      </p:sp>
      <p:sp>
        <p:nvSpPr>
          <p:cNvPr id="128" name="Text Placeholder 7"/>
          <p:cNvSpPr txBox="1"/>
          <p:nvPr/>
        </p:nvSpPr>
        <p:spPr>
          <a:xfrm>
            <a:off x="8832607" y="4386465"/>
            <a:ext cx="2657466" cy="356843"/>
          </a:xfrm>
          <a:prstGeom prst="rect">
            <a:avLst/>
          </a:prstGeom>
        </p:spPr>
        <p:txBody>
          <a:bodyPr vert="horz" lIns="0" tIns="103866" rIns="0" bIns="103866"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2000" dirty="0">
                <a:ea typeface="微软雅黑" panose="020B0503020204020204" pitchFamily="34" charset="-122"/>
              </a:rPr>
              <a:t>添加文本</a:t>
            </a:r>
            <a:endParaRPr lang="zh-CN" altLang="en-US" sz="2000" dirty="0">
              <a:ea typeface="微软雅黑" panose="020B0503020204020204" pitchFamily="34" charset="-122"/>
            </a:endParaRPr>
          </a:p>
        </p:txBody>
      </p:sp>
      <p:sp>
        <p:nvSpPr>
          <p:cNvPr id="129" name="Text Placeholder 2"/>
          <p:cNvSpPr txBox="1"/>
          <p:nvPr/>
        </p:nvSpPr>
        <p:spPr>
          <a:xfrm>
            <a:off x="8832607" y="4771311"/>
            <a:ext cx="2292236" cy="578430"/>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lt"/>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up)">
                                      <p:cBhvr>
                                        <p:cTn id="11" dur="500"/>
                                        <p:tgtEl>
                                          <p:spTgt spid="41"/>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right)">
                                      <p:cBhvr>
                                        <p:cTn id="15" dur="500"/>
                                        <p:tgtEl>
                                          <p:spTgt spid="4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up)">
                                      <p:cBhvr>
                                        <p:cTn id="19" dur="500"/>
                                        <p:tgtEl>
                                          <p:spTgt spid="4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left)">
                                      <p:cBhvr>
                                        <p:cTn id="23" dur="500"/>
                                        <p:tgtEl>
                                          <p:spTgt spid="44"/>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up)">
                                      <p:cBhvr>
                                        <p:cTn id="27" dur="500"/>
                                        <p:tgtEl>
                                          <p:spTgt spid="40"/>
                                        </p:tgtEl>
                                      </p:cBhvr>
                                    </p:animEffect>
                                  </p:childTnLst>
                                </p:cTn>
                              </p:par>
                            </p:childTnLst>
                          </p:cTn>
                        </p:par>
                        <p:par>
                          <p:cTn id="28" fill="hold">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right)">
                                      <p:cBhvr>
                                        <p:cTn id="31" dur="500"/>
                                        <p:tgtEl>
                                          <p:spTgt spid="48"/>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up)">
                                      <p:cBhvr>
                                        <p:cTn id="35" dur="500"/>
                                        <p:tgtEl>
                                          <p:spTgt spid="45"/>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109"/>
                                        </p:tgtEl>
                                        <p:attrNameLst>
                                          <p:attrName>style.visibility</p:attrName>
                                        </p:attrNameLst>
                                      </p:cBhvr>
                                      <p:to>
                                        <p:strVal val="visible"/>
                                      </p:to>
                                    </p:set>
                                    <p:animEffect transition="in" filter="wipe(right)">
                                      <p:cBhvr>
                                        <p:cTn id="43" dur="500"/>
                                        <p:tgtEl>
                                          <p:spTgt spid="109"/>
                                        </p:tgtEl>
                                      </p:cBhvr>
                                    </p:animEffect>
                                  </p:childTnLst>
                                </p:cTn>
                              </p:par>
                              <p:par>
                                <p:cTn id="44" presetID="22" presetClass="entr" presetSubtype="2" fill="hold" nodeType="with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wipe(right)">
                                      <p:cBhvr>
                                        <p:cTn id="46" dur="500"/>
                                        <p:tgtEl>
                                          <p:spTgt spid="114"/>
                                        </p:tgtEl>
                                      </p:cBhvr>
                                    </p:animEffect>
                                  </p:childTnLst>
                                </p:cTn>
                              </p:par>
                              <p:par>
                                <p:cTn id="47" presetID="22" presetClass="entr" presetSubtype="8" fill="hold" nodeType="with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wipe(left)">
                                      <p:cBhvr>
                                        <p:cTn id="49" dur="500"/>
                                        <p:tgtEl>
                                          <p:spTgt spid="73"/>
                                        </p:tgtEl>
                                      </p:cBhvr>
                                    </p:animEffect>
                                  </p:childTnLst>
                                </p:cTn>
                              </p:par>
                              <p:par>
                                <p:cTn id="50" presetID="22" presetClass="entr" presetSubtype="8" fill="hold"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left)">
                                      <p:cBhvr>
                                        <p:cTn id="52" dur="500"/>
                                        <p:tgtEl>
                                          <p:spTgt spid="66"/>
                                        </p:tgtEl>
                                      </p:cBhvr>
                                    </p:animEffect>
                                  </p:childTnLst>
                                </p:cTn>
                              </p:par>
                              <p:par>
                                <p:cTn id="53" presetID="22" presetClass="entr" presetSubtype="2"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wipe(right)">
                                      <p:cBhvr>
                                        <p:cTn id="55" dur="500"/>
                                        <p:tgtEl>
                                          <p:spTgt spid="49"/>
                                        </p:tgtEl>
                                      </p:cBhvr>
                                    </p:animEffect>
                                  </p:childTnLst>
                                </p:cTn>
                              </p:par>
                            </p:childTnLst>
                          </p:cTn>
                        </p:par>
                        <p:par>
                          <p:cTn id="56" fill="hold">
                            <p:stCondLst>
                              <p:cond delay="5000"/>
                            </p:stCondLst>
                            <p:childTnLst>
                              <p:par>
                                <p:cTn id="57" presetID="53" presetClass="entr" presetSubtype="16" fill="hold" grpId="0" nodeType="afterEffect">
                                  <p:stCondLst>
                                    <p:cond delay="0"/>
                                  </p:stCondLst>
                                  <p:childTnLst>
                                    <p:set>
                                      <p:cBhvr>
                                        <p:cTn id="58" dur="1" fill="hold">
                                          <p:stCondLst>
                                            <p:cond delay="0"/>
                                          </p:stCondLst>
                                        </p:cTn>
                                        <p:tgtEl>
                                          <p:spTgt spid="120">
                                            <p:txEl>
                                              <p:pRg st="0" end="0"/>
                                            </p:txEl>
                                          </p:spTgt>
                                        </p:tgtEl>
                                        <p:attrNameLst>
                                          <p:attrName>style.visibility</p:attrName>
                                        </p:attrNameLst>
                                      </p:cBhvr>
                                      <p:to>
                                        <p:strVal val="visible"/>
                                      </p:to>
                                    </p:set>
                                    <p:anim calcmode="lin" valueType="num">
                                      <p:cBhvr>
                                        <p:cTn id="59" dur="400" fill="hold"/>
                                        <p:tgtEl>
                                          <p:spTgt spid="120">
                                            <p:txEl>
                                              <p:pRg st="0" end="0"/>
                                            </p:txEl>
                                          </p:spTgt>
                                        </p:tgtEl>
                                        <p:attrNameLst>
                                          <p:attrName>ppt_w</p:attrName>
                                        </p:attrNameLst>
                                      </p:cBhvr>
                                      <p:tavLst>
                                        <p:tav tm="0">
                                          <p:val>
                                            <p:fltVal val="0"/>
                                          </p:val>
                                        </p:tav>
                                        <p:tav tm="100000">
                                          <p:val>
                                            <p:strVal val="#ppt_w"/>
                                          </p:val>
                                        </p:tav>
                                      </p:tavLst>
                                    </p:anim>
                                    <p:anim calcmode="lin" valueType="num">
                                      <p:cBhvr>
                                        <p:cTn id="60" dur="400" fill="hold"/>
                                        <p:tgtEl>
                                          <p:spTgt spid="120">
                                            <p:txEl>
                                              <p:pRg st="0" end="0"/>
                                            </p:txEl>
                                          </p:spTgt>
                                        </p:tgtEl>
                                        <p:attrNameLst>
                                          <p:attrName>ppt_h</p:attrName>
                                        </p:attrNameLst>
                                      </p:cBhvr>
                                      <p:tavLst>
                                        <p:tav tm="0">
                                          <p:val>
                                            <p:fltVal val="0"/>
                                          </p:val>
                                        </p:tav>
                                        <p:tav tm="100000">
                                          <p:val>
                                            <p:strVal val="#ppt_h"/>
                                          </p:val>
                                        </p:tav>
                                      </p:tavLst>
                                    </p:anim>
                                    <p:animEffect transition="in" filter="fade">
                                      <p:cBhvr>
                                        <p:cTn id="61" dur="400"/>
                                        <p:tgtEl>
                                          <p:spTgt spid="120">
                                            <p:txEl>
                                              <p:pRg st="0" end="0"/>
                                            </p:txEl>
                                          </p:spTgt>
                                        </p:tgtEl>
                                      </p:cBhvr>
                                    </p:animEffect>
                                  </p:childTnLst>
                                </p:cTn>
                              </p:par>
                            </p:childTnLst>
                          </p:cTn>
                        </p:par>
                        <p:par>
                          <p:cTn id="62" fill="hold">
                            <p:stCondLst>
                              <p:cond delay="5500"/>
                            </p:stCondLst>
                            <p:childTnLst>
                              <p:par>
                                <p:cTn id="63" presetID="53" presetClass="entr" presetSubtype="16" fill="hold" grpId="0" nodeType="afterEffect">
                                  <p:stCondLst>
                                    <p:cond delay="0"/>
                                  </p:stCondLst>
                                  <p:childTnLst>
                                    <p:set>
                                      <p:cBhvr>
                                        <p:cTn id="64" dur="1" fill="hold">
                                          <p:stCondLst>
                                            <p:cond delay="0"/>
                                          </p:stCondLst>
                                        </p:cTn>
                                        <p:tgtEl>
                                          <p:spTgt spid="121">
                                            <p:txEl>
                                              <p:pRg st="0" end="0"/>
                                            </p:txEl>
                                          </p:spTgt>
                                        </p:tgtEl>
                                        <p:attrNameLst>
                                          <p:attrName>style.visibility</p:attrName>
                                        </p:attrNameLst>
                                      </p:cBhvr>
                                      <p:to>
                                        <p:strVal val="visible"/>
                                      </p:to>
                                    </p:set>
                                    <p:anim calcmode="lin" valueType="num">
                                      <p:cBhvr>
                                        <p:cTn id="65" dur="400" fill="hold"/>
                                        <p:tgtEl>
                                          <p:spTgt spid="121">
                                            <p:txEl>
                                              <p:pRg st="0" end="0"/>
                                            </p:txEl>
                                          </p:spTgt>
                                        </p:tgtEl>
                                        <p:attrNameLst>
                                          <p:attrName>ppt_w</p:attrName>
                                        </p:attrNameLst>
                                      </p:cBhvr>
                                      <p:tavLst>
                                        <p:tav tm="0">
                                          <p:val>
                                            <p:fltVal val="0"/>
                                          </p:val>
                                        </p:tav>
                                        <p:tav tm="100000">
                                          <p:val>
                                            <p:strVal val="#ppt_w"/>
                                          </p:val>
                                        </p:tav>
                                      </p:tavLst>
                                    </p:anim>
                                    <p:anim calcmode="lin" valueType="num">
                                      <p:cBhvr>
                                        <p:cTn id="66" dur="400" fill="hold"/>
                                        <p:tgtEl>
                                          <p:spTgt spid="121">
                                            <p:txEl>
                                              <p:pRg st="0" end="0"/>
                                            </p:txEl>
                                          </p:spTgt>
                                        </p:tgtEl>
                                        <p:attrNameLst>
                                          <p:attrName>ppt_h</p:attrName>
                                        </p:attrNameLst>
                                      </p:cBhvr>
                                      <p:tavLst>
                                        <p:tav tm="0">
                                          <p:val>
                                            <p:fltVal val="0"/>
                                          </p:val>
                                        </p:tav>
                                        <p:tav tm="100000">
                                          <p:val>
                                            <p:strVal val="#ppt_h"/>
                                          </p:val>
                                        </p:tav>
                                      </p:tavLst>
                                    </p:anim>
                                    <p:animEffect transition="in" filter="fade">
                                      <p:cBhvr>
                                        <p:cTn id="67" dur="400"/>
                                        <p:tgtEl>
                                          <p:spTgt spid="121">
                                            <p:txEl>
                                              <p:pRg st="0" end="0"/>
                                            </p:txEl>
                                          </p:spTgt>
                                        </p:tgtEl>
                                      </p:cBhvr>
                                    </p:animEffect>
                                  </p:childTnLst>
                                </p:cTn>
                              </p:par>
                            </p:childTnLst>
                          </p:cTn>
                        </p:par>
                        <p:par>
                          <p:cTn id="68" fill="hold">
                            <p:stCondLst>
                              <p:cond delay="6000"/>
                            </p:stCondLst>
                            <p:childTnLst>
                              <p:par>
                                <p:cTn id="69" presetID="53" presetClass="entr" presetSubtype="16" fill="hold" grpId="0" nodeType="afterEffect">
                                  <p:stCondLst>
                                    <p:cond delay="0"/>
                                  </p:stCondLst>
                                  <p:childTnLst>
                                    <p:set>
                                      <p:cBhvr>
                                        <p:cTn id="70" dur="1" fill="hold">
                                          <p:stCondLst>
                                            <p:cond delay="0"/>
                                          </p:stCondLst>
                                        </p:cTn>
                                        <p:tgtEl>
                                          <p:spTgt spid="122">
                                            <p:txEl>
                                              <p:pRg st="0" end="0"/>
                                            </p:txEl>
                                          </p:spTgt>
                                        </p:tgtEl>
                                        <p:attrNameLst>
                                          <p:attrName>style.visibility</p:attrName>
                                        </p:attrNameLst>
                                      </p:cBhvr>
                                      <p:to>
                                        <p:strVal val="visible"/>
                                      </p:to>
                                    </p:set>
                                    <p:anim calcmode="lin" valueType="num">
                                      <p:cBhvr>
                                        <p:cTn id="71" dur="400" fill="hold"/>
                                        <p:tgtEl>
                                          <p:spTgt spid="122">
                                            <p:txEl>
                                              <p:pRg st="0" end="0"/>
                                            </p:txEl>
                                          </p:spTgt>
                                        </p:tgtEl>
                                        <p:attrNameLst>
                                          <p:attrName>ppt_w</p:attrName>
                                        </p:attrNameLst>
                                      </p:cBhvr>
                                      <p:tavLst>
                                        <p:tav tm="0">
                                          <p:val>
                                            <p:fltVal val="0"/>
                                          </p:val>
                                        </p:tav>
                                        <p:tav tm="100000">
                                          <p:val>
                                            <p:strVal val="#ppt_w"/>
                                          </p:val>
                                        </p:tav>
                                      </p:tavLst>
                                    </p:anim>
                                    <p:anim calcmode="lin" valueType="num">
                                      <p:cBhvr>
                                        <p:cTn id="72" dur="400" fill="hold"/>
                                        <p:tgtEl>
                                          <p:spTgt spid="122">
                                            <p:txEl>
                                              <p:pRg st="0" end="0"/>
                                            </p:txEl>
                                          </p:spTgt>
                                        </p:tgtEl>
                                        <p:attrNameLst>
                                          <p:attrName>ppt_h</p:attrName>
                                        </p:attrNameLst>
                                      </p:cBhvr>
                                      <p:tavLst>
                                        <p:tav tm="0">
                                          <p:val>
                                            <p:fltVal val="0"/>
                                          </p:val>
                                        </p:tav>
                                        <p:tav tm="100000">
                                          <p:val>
                                            <p:strVal val="#ppt_h"/>
                                          </p:val>
                                        </p:tav>
                                      </p:tavLst>
                                    </p:anim>
                                    <p:animEffect transition="in" filter="fade">
                                      <p:cBhvr>
                                        <p:cTn id="73" dur="400"/>
                                        <p:tgtEl>
                                          <p:spTgt spid="122">
                                            <p:txEl>
                                              <p:pRg st="0" end="0"/>
                                            </p:txEl>
                                          </p:spTgt>
                                        </p:tgtEl>
                                      </p:cBhvr>
                                    </p:animEffect>
                                  </p:childTnLst>
                                </p:cTn>
                              </p:par>
                            </p:childTnLst>
                          </p:cTn>
                        </p:par>
                        <p:par>
                          <p:cTn id="74" fill="hold">
                            <p:stCondLst>
                              <p:cond delay="6500"/>
                            </p:stCondLst>
                            <p:childTnLst>
                              <p:par>
                                <p:cTn id="75" presetID="53" presetClass="entr" presetSubtype="16" fill="hold" grpId="0" nodeType="afterEffect">
                                  <p:stCondLst>
                                    <p:cond delay="0"/>
                                  </p:stCondLst>
                                  <p:childTnLst>
                                    <p:set>
                                      <p:cBhvr>
                                        <p:cTn id="76" dur="1" fill="hold">
                                          <p:stCondLst>
                                            <p:cond delay="0"/>
                                          </p:stCondLst>
                                        </p:cTn>
                                        <p:tgtEl>
                                          <p:spTgt spid="123">
                                            <p:txEl>
                                              <p:pRg st="0" end="0"/>
                                            </p:txEl>
                                          </p:spTgt>
                                        </p:tgtEl>
                                        <p:attrNameLst>
                                          <p:attrName>style.visibility</p:attrName>
                                        </p:attrNameLst>
                                      </p:cBhvr>
                                      <p:to>
                                        <p:strVal val="visible"/>
                                      </p:to>
                                    </p:set>
                                    <p:anim calcmode="lin" valueType="num">
                                      <p:cBhvr>
                                        <p:cTn id="77" dur="400" fill="hold"/>
                                        <p:tgtEl>
                                          <p:spTgt spid="123">
                                            <p:txEl>
                                              <p:pRg st="0" end="0"/>
                                            </p:txEl>
                                          </p:spTgt>
                                        </p:tgtEl>
                                        <p:attrNameLst>
                                          <p:attrName>ppt_w</p:attrName>
                                        </p:attrNameLst>
                                      </p:cBhvr>
                                      <p:tavLst>
                                        <p:tav tm="0">
                                          <p:val>
                                            <p:fltVal val="0"/>
                                          </p:val>
                                        </p:tav>
                                        <p:tav tm="100000">
                                          <p:val>
                                            <p:strVal val="#ppt_w"/>
                                          </p:val>
                                        </p:tav>
                                      </p:tavLst>
                                    </p:anim>
                                    <p:anim calcmode="lin" valueType="num">
                                      <p:cBhvr>
                                        <p:cTn id="78" dur="400" fill="hold"/>
                                        <p:tgtEl>
                                          <p:spTgt spid="123">
                                            <p:txEl>
                                              <p:pRg st="0" end="0"/>
                                            </p:txEl>
                                          </p:spTgt>
                                        </p:tgtEl>
                                        <p:attrNameLst>
                                          <p:attrName>ppt_h</p:attrName>
                                        </p:attrNameLst>
                                      </p:cBhvr>
                                      <p:tavLst>
                                        <p:tav tm="0">
                                          <p:val>
                                            <p:fltVal val="0"/>
                                          </p:val>
                                        </p:tav>
                                        <p:tav tm="100000">
                                          <p:val>
                                            <p:strVal val="#ppt_h"/>
                                          </p:val>
                                        </p:tav>
                                      </p:tavLst>
                                    </p:anim>
                                    <p:animEffect transition="in" filter="fade">
                                      <p:cBhvr>
                                        <p:cTn id="79" dur="400"/>
                                        <p:tgtEl>
                                          <p:spTgt spid="123">
                                            <p:txEl>
                                              <p:pRg st="0" end="0"/>
                                            </p:txEl>
                                          </p:spTgt>
                                        </p:tgtEl>
                                      </p:cBhvr>
                                    </p:animEffect>
                                  </p:childTnLst>
                                </p:cTn>
                              </p:par>
                            </p:childTnLst>
                          </p:cTn>
                        </p:par>
                        <p:par>
                          <p:cTn id="80" fill="hold">
                            <p:stCondLst>
                              <p:cond delay="7000"/>
                            </p:stCondLst>
                            <p:childTnLst>
                              <p:par>
                                <p:cTn id="81" presetID="53" presetClass="entr" presetSubtype="16" fill="hold" grpId="0" nodeType="afterEffect">
                                  <p:stCondLst>
                                    <p:cond delay="0"/>
                                  </p:stCondLst>
                                  <p:childTnLst>
                                    <p:set>
                                      <p:cBhvr>
                                        <p:cTn id="82" dur="1" fill="hold">
                                          <p:stCondLst>
                                            <p:cond delay="0"/>
                                          </p:stCondLst>
                                        </p:cTn>
                                        <p:tgtEl>
                                          <p:spTgt spid="124">
                                            <p:txEl>
                                              <p:pRg st="0" end="0"/>
                                            </p:txEl>
                                          </p:spTgt>
                                        </p:tgtEl>
                                        <p:attrNameLst>
                                          <p:attrName>style.visibility</p:attrName>
                                        </p:attrNameLst>
                                      </p:cBhvr>
                                      <p:to>
                                        <p:strVal val="visible"/>
                                      </p:to>
                                    </p:set>
                                    <p:anim calcmode="lin" valueType="num">
                                      <p:cBhvr>
                                        <p:cTn id="83" dur="400" fill="hold"/>
                                        <p:tgtEl>
                                          <p:spTgt spid="124">
                                            <p:txEl>
                                              <p:pRg st="0" end="0"/>
                                            </p:txEl>
                                          </p:spTgt>
                                        </p:tgtEl>
                                        <p:attrNameLst>
                                          <p:attrName>ppt_w</p:attrName>
                                        </p:attrNameLst>
                                      </p:cBhvr>
                                      <p:tavLst>
                                        <p:tav tm="0">
                                          <p:val>
                                            <p:fltVal val="0"/>
                                          </p:val>
                                        </p:tav>
                                        <p:tav tm="100000">
                                          <p:val>
                                            <p:strVal val="#ppt_w"/>
                                          </p:val>
                                        </p:tav>
                                      </p:tavLst>
                                    </p:anim>
                                    <p:anim calcmode="lin" valueType="num">
                                      <p:cBhvr>
                                        <p:cTn id="84" dur="400" fill="hold"/>
                                        <p:tgtEl>
                                          <p:spTgt spid="124">
                                            <p:txEl>
                                              <p:pRg st="0" end="0"/>
                                            </p:txEl>
                                          </p:spTgt>
                                        </p:tgtEl>
                                        <p:attrNameLst>
                                          <p:attrName>ppt_h</p:attrName>
                                        </p:attrNameLst>
                                      </p:cBhvr>
                                      <p:tavLst>
                                        <p:tav tm="0">
                                          <p:val>
                                            <p:fltVal val="0"/>
                                          </p:val>
                                        </p:tav>
                                        <p:tav tm="100000">
                                          <p:val>
                                            <p:strVal val="#ppt_h"/>
                                          </p:val>
                                        </p:tav>
                                      </p:tavLst>
                                    </p:anim>
                                    <p:animEffect transition="in" filter="fade">
                                      <p:cBhvr>
                                        <p:cTn id="85" dur="400"/>
                                        <p:tgtEl>
                                          <p:spTgt spid="124">
                                            <p:txEl>
                                              <p:pRg st="0" end="0"/>
                                            </p:txEl>
                                          </p:spTgt>
                                        </p:tgtEl>
                                      </p:cBhvr>
                                    </p:animEffect>
                                  </p:childTnLst>
                                </p:cTn>
                              </p:par>
                            </p:childTnLst>
                          </p:cTn>
                        </p:par>
                        <p:par>
                          <p:cTn id="86" fill="hold">
                            <p:stCondLst>
                              <p:cond delay="7500"/>
                            </p:stCondLst>
                            <p:childTnLst>
                              <p:par>
                                <p:cTn id="87" presetID="53" presetClass="entr" presetSubtype="16" fill="hold" grpId="0" nodeType="afterEffect">
                                  <p:stCondLst>
                                    <p:cond delay="0"/>
                                  </p:stCondLst>
                                  <p:childTnLst>
                                    <p:set>
                                      <p:cBhvr>
                                        <p:cTn id="88" dur="1" fill="hold">
                                          <p:stCondLst>
                                            <p:cond delay="0"/>
                                          </p:stCondLst>
                                        </p:cTn>
                                        <p:tgtEl>
                                          <p:spTgt spid="125">
                                            <p:txEl>
                                              <p:pRg st="0" end="0"/>
                                            </p:txEl>
                                          </p:spTgt>
                                        </p:tgtEl>
                                        <p:attrNameLst>
                                          <p:attrName>style.visibility</p:attrName>
                                        </p:attrNameLst>
                                      </p:cBhvr>
                                      <p:to>
                                        <p:strVal val="visible"/>
                                      </p:to>
                                    </p:set>
                                    <p:anim calcmode="lin" valueType="num">
                                      <p:cBhvr>
                                        <p:cTn id="89" dur="400" fill="hold"/>
                                        <p:tgtEl>
                                          <p:spTgt spid="125">
                                            <p:txEl>
                                              <p:pRg st="0" end="0"/>
                                            </p:txEl>
                                          </p:spTgt>
                                        </p:tgtEl>
                                        <p:attrNameLst>
                                          <p:attrName>ppt_w</p:attrName>
                                        </p:attrNameLst>
                                      </p:cBhvr>
                                      <p:tavLst>
                                        <p:tav tm="0">
                                          <p:val>
                                            <p:fltVal val="0"/>
                                          </p:val>
                                        </p:tav>
                                        <p:tav tm="100000">
                                          <p:val>
                                            <p:strVal val="#ppt_w"/>
                                          </p:val>
                                        </p:tav>
                                      </p:tavLst>
                                    </p:anim>
                                    <p:anim calcmode="lin" valueType="num">
                                      <p:cBhvr>
                                        <p:cTn id="90" dur="400" fill="hold"/>
                                        <p:tgtEl>
                                          <p:spTgt spid="125">
                                            <p:txEl>
                                              <p:pRg st="0" end="0"/>
                                            </p:txEl>
                                          </p:spTgt>
                                        </p:tgtEl>
                                        <p:attrNameLst>
                                          <p:attrName>ppt_h</p:attrName>
                                        </p:attrNameLst>
                                      </p:cBhvr>
                                      <p:tavLst>
                                        <p:tav tm="0">
                                          <p:val>
                                            <p:fltVal val="0"/>
                                          </p:val>
                                        </p:tav>
                                        <p:tav tm="100000">
                                          <p:val>
                                            <p:strVal val="#ppt_h"/>
                                          </p:val>
                                        </p:tav>
                                      </p:tavLst>
                                    </p:anim>
                                    <p:animEffect transition="in" filter="fade">
                                      <p:cBhvr>
                                        <p:cTn id="91" dur="400"/>
                                        <p:tgtEl>
                                          <p:spTgt spid="125">
                                            <p:txEl>
                                              <p:pRg st="0" end="0"/>
                                            </p:txEl>
                                          </p:spTgt>
                                        </p:tgtEl>
                                      </p:cBhvr>
                                    </p:animEffect>
                                  </p:childTnLst>
                                </p:cTn>
                              </p:par>
                            </p:childTnLst>
                          </p:cTn>
                        </p:par>
                        <p:par>
                          <p:cTn id="92" fill="hold">
                            <p:stCondLst>
                              <p:cond delay="8000"/>
                            </p:stCondLst>
                            <p:childTnLst>
                              <p:par>
                                <p:cTn id="93" presetID="53" presetClass="entr" presetSubtype="16" fill="hold" grpId="0" nodeType="afterEffect">
                                  <p:stCondLst>
                                    <p:cond delay="0"/>
                                  </p:stCondLst>
                                  <p:childTnLst>
                                    <p:set>
                                      <p:cBhvr>
                                        <p:cTn id="94" dur="1" fill="hold">
                                          <p:stCondLst>
                                            <p:cond delay="0"/>
                                          </p:stCondLst>
                                        </p:cTn>
                                        <p:tgtEl>
                                          <p:spTgt spid="126">
                                            <p:txEl>
                                              <p:pRg st="0" end="0"/>
                                            </p:txEl>
                                          </p:spTgt>
                                        </p:tgtEl>
                                        <p:attrNameLst>
                                          <p:attrName>style.visibility</p:attrName>
                                        </p:attrNameLst>
                                      </p:cBhvr>
                                      <p:to>
                                        <p:strVal val="visible"/>
                                      </p:to>
                                    </p:set>
                                    <p:anim calcmode="lin" valueType="num">
                                      <p:cBhvr>
                                        <p:cTn id="95" dur="400" fill="hold"/>
                                        <p:tgtEl>
                                          <p:spTgt spid="126">
                                            <p:txEl>
                                              <p:pRg st="0" end="0"/>
                                            </p:txEl>
                                          </p:spTgt>
                                        </p:tgtEl>
                                        <p:attrNameLst>
                                          <p:attrName>ppt_w</p:attrName>
                                        </p:attrNameLst>
                                      </p:cBhvr>
                                      <p:tavLst>
                                        <p:tav tm="0">
                                          <p:val>
                                            <p:fltVal val="0"/>
                                          </p:val>
                                        </p:tav>
                                        <p:tav tm="100000">
                                          <p:val>
                                            <p:strVal val="#ppt_w"/>
                                          </p:val>
                                        </p:tav>
                                      </p:tavLst>
                                    </p:anim>
                                    <p:anim calcmode="lin" valueType="num">
                                      <p:cBhvr>
                                        <p:cTn id="96" dur="400" fill="hold"/>
                                        <p:tgtEl>
                                          <p:spTgt spid="126">
                                            <p:txEl>
                                              <p:pRg st="0" end="0"/>
                                            </p:txEl>
                                          </p:spTgt>
                                        </p:tgtEl>
                                        <p:attrNameLst>
                                          <p:attrName>ppt_h</p:attrName>
                                        </p:attrNameLst>
                                      </p:cBhvr>
                                      <p:tavLst>
                                        <p:tav tm="0">
                                          <p:val>
                                            <p:fltVal val="0"/>
                                          </p:val>
                                        </p:tav>
                                        <p:tav tm="100000">
                                          <p:val>
                                            <p:strVal val="#ppt_h"/>
                                          </p:val>
                                        </p:tav>
                                      </p:tavLst>
                                    </p:anim>
                                    <p:animEffect transition="in" filter="fade">
                                      <p:cBhvr>
                                        <p:cTn id="97" dur="400"/>
                                        <p:tgtEl>
                                          <p:spTgt spid="126">
                                            <p:txEl>
                                              <p:pRg st="0" end="0"/>
                                            </p:txEl>
                                          </p:spTgt>
                                        </p:tgtEl>
                                      </p:cBhvr>
                                    </p:animEffect>
                                  </p:childTnLst>
                                </p:cTn>
                              </p:par>
                            </p:childTnLst>
                          </p:cTn>
                        </p:par>
                        <p:par>
                          <p:cTn id="98" fill="hold">
                            <p:stCondLst>
                              <p:cond delay="8500"/>
                            </p:stCondLst>
                            <p:childTnLst>
                              <p:par>
                                <p:cTn id="99" presetID="53" presetClass="entr" presetSubtype="16" fill="hold" grpId="0" nodeType="afterEffect">
                                  <p:stCondLst>
                                    <p:cond delay="0"/>
                                  </p:stCondLst>
                                  <p:childTnLst>
                                    <p:set>
                                      <p:cBhvr>
                                        <p:cTn id="100" dur="1" fill="hold">
                                          <p:stCondLst>
                                            <p:cond delay="0"/>
                                          </p:stCondLst>
                                        </p:cTn>
                                        <p:tgtEl>
                                          <p:spTgt spid="127">
                                            <p:txEl>
                                              <p:pRg st="0" end="0"/>
                                            </p:txEl>
                                          </p:spTgt>
                                        </p:tgtEl>
                                        <p:attrNameLst>
                                          <p:attrName>style.visibility</p:attrName>
                                        </p:attrNameLst>
                                      </p:cBhvr>
                                      <p:to>
                                        <p:strVal val="visible"/>
                                      </p:to>
                                    </p:set>
                                    <p:anim calcmode="lin" valueType="num">
                                      <p:cBhvr>
                                        <p:cTn id="101" dur="400" fill="hold"/>
                                        <p:tgtEl>
                                          <p:spTgt spid="127">
                                            <p:txEl>
                                              <p:pRg st="0" end="0"/>
                                            </p:txEl>
                                          </p:spTgt>
                                        </p:tgtEl>
                                        <p:attrNameLst>
                                          <p:attrName>ppt_w</p:attrName>
                                        </p:attrNameLst>
                                      </p:cBhvr>
                                      <p:tavLst>
                                        <p:tav tm="0">
                                          <p:val>
                                            <p:fltVal val="0"/>
                                          </p:val>
                                        </p:tav>
                                        <p:tav tm="100000">
                                          <p:val>
                                            <p:strVal val="#ppt_w"/>
                                          </p:val>
                                        </p:tav>
                                      </p:tavLst>
                                    </p:anim>
                                    <p:anim calcmode="lin" valueType="num">
                                      <p:cBhvr>
                                        <p:cTn id="102" dur="400" fill="hold"/>
                                        <p:tgtEl>
                                          <p:spTgt spid="127">
                                            <p:txEl>
                                              <p:pRg st="0" end="0"/>
                                            </p:txEl>
                                          </p:spTgt>
                                        </p:tgtEl>
                                        <p:attrNameLst>
                                          <p:attrName>ppt_h</p:attrName>
                                        </p:attrNameLst>
                                      </p:cBhvr>
                                      <p:tavLst>
                                        <p:tav tm="0">
                                          <p:val>
                                            <p:fltVal val="0"/>
                                          </p:val>
                                        </p:tav>
                                        <p:tav tm="100000">
                                          <p:val>
                                            <p:strVal val="#ppt_h"/>
                                          </p:val>
                                        </p:tav>
                                      </p:tavLst>
                                    </p:anim>
                                    <p:animEffect transition="in" filter="fade">
                                      <p:cBhvr>
                                        <p:cTn id="103" dur="400"/>
                                        <p:tgtEl>
                                          <p:spTgt spid="127">
                                            <p:txEl>
                                              <p:pRg st="0" end="0"/>
                                            </p:txEl>
                                          </p:spTgt>
                                        </p:tgtEl>
                                      </p:cBhvr>
                                    </p:animEffect>
                                  </p:childTnLst>
                                </p:cTn>
                              </p:par>
                            </p:childTnLst>
                          </p:cTn>
                        </p:par>
                        <p:par>
                          <p:cTn id="104" fill="hold">
                            <p:stCondLst>
                              <p:cond delay="9000"/>
                            </p:stCondLst>
                            <p:childTnLst>
                              <p:par>
                                <p:cTn id="105" presetID="53" presetClass="entr" presetSubtype="16" fill="hold" grpId="0" nodeType="afterEffect">
                                  <p:stCondLst>
                                    <p:cond delay="0"/>
                                  </p:stCondLst>
                                  <p:childTnLst>
                                    <p:set>
                                      <p:cBhvr>
                                        <p:cTn id="106" dur="1" fill="hold">
                                          <p:stCondLst>
                                            <p:cond delay="0"/>
                                          </p:stCondLst>
                                        </p:cTn>
                                        <p:tgtEl>
                                          <p:spTgt spid="128">
                                            <p:txEl>
                                              <p:pRg st="0" end="0"/>
                                            </p:txEl>
                                          </p:spTgt>
                                        </p:tgtEl>
                                        <p:attrNameLst>
                                          <p:attrName>style.visibility</p:attrName>
                                        </p:attrNameLst>
                                      </p:cBhvr>
                                      <p:to>
                                        <p:strVal val="visible"/>
                                      </p:to>
                                    </p:set>
                                    <p:anim calcmode="lin" valueType="num">
                                      <p:cBhvr>
                                        <p:cTn id="107" dur="400" fill="hold"/>
                                        <p:tgtEl>
                                          <p:spTgt spid="128">
                                            <p:txEl>
                                              <p:pRg st="0" end="0"/>
                                            </p:txEl>
                                          </p:spTgt>
                                        </p:tgtEl>
                                        <p:attrNameLst>
                                          <p:attrName>ppt_w</p:attrName>
                                        </p:attrNameLst>
                                      </p:cBhvr>
                                      <p:tavLst>
                                        <p:tav tm="0">
                                          <p:val>
                                            <p:fltVal val="0"/>
                                          </p:val>
                                        </p:tav>
                                        <p:tav tm="100000">
                                          <p:val>
                                            <p:strVal val="#ppt_w"/>
                                          </p:val>
                                        </p:tav>
                                      </p:tavLst>
                                    </p:anim>
                                    <p:anim calcmode="lin" valueType="num">
                                      <p:cBhvr>
                                        <p:cTn id="108" dur="400" fill="hold"/>
                                        <p:tgtEl>
                                          <p:spTgt spid="128">
                                            <p:txEl>
                                              <p:pRg st="0" end="0"/>
                                            </p:txEl>
                                          </p:spTgt>
                                        </p:tgtEl>
                                        <p:attrNameLst>
                                          <p:attrName>ppt_h</p:attrName>
                                        </p:attrNameLst>
                                      </p:cBhvr>
                                      <p:tavLst>
                                        <p:tav tm="0">
                                          <p:val>
                                            <p:fltVal val="0"/>
                                          </p:val>
                                        </p:tav>
                                        <p:tav tm="100000">
                                          <p:val>
                                            <p:strVal val="#ppt_h"/>
                                          </p:val>
                                        </p:tav>
                                      </p:tavLst>
                                    </p:anim>
                                    <p:animEffect transition="in" filter="fade">
                                      <p:cBhvr>
                                        <p:cTn id="109" dur="400"/>
                                        <p:tgtEl>
                                          <p:spTgt spid="128">
                                            <p:txEl>
                                              <p:pRg st="0" end="0"/>
                                            </p:txEl>
                                          </p:spTgt>
                                        </p:tgtEl>
                                      </p:cBhvr>
                                    </p:animEffect>
                                  </p:childTnLst>
                                </p:cTn>
                              </p:par>
                            </p:childTnLst>
                          </p:cTn>
                        </p:par>
                        <p:par>
                          <p:cTn id="110" fill="hold">
                            <p:stCondLst>
                              <p:cond delay="9500"/>
                            </p:stCondLst>
                            <p:childTnLst>
                              <p:par>
                                <p:cTn id="111" presetID="53" presetClass="entr" presetSubtype="16" fill="hold" grpId="0" nodeType="afterEffect">
                                  <p:stCondLst>
                                    <p:cond delay="0"/>
                                  </p:stCondLst>
                                  <p:childTnLst>
                                    <p:set>
                                      <p:cBhvr>
                                        <p:cTn id="112" dur="1" fill="hold">
                                          <p:stCondLst>
                                            <p:cond delay="0"/>
                                          </p:stCondLst>
                                        </p:cTn>
                                        <p:tgtEl>
                                          <p:spTgt spid="129">
                                            <p:txEl>
                                              <p:pRg st="0" end="0"/>
                                            </p:txEl>
                                          </p:spTgt>
                                        </p:tgtEl>
                                        <p:attrNameLst>
                                          <p:attrName>style.visibility</p:attrName>
                                        </p:attrNameLst>
                                      </p:cBhvr>
                                      <p:to>
                                        <p:strVal val="visible"/>
                                      </p:to>
                                    </p:set>
                                    <p:anim calcmode="lin" valueType="num">
                                      <p:cBhvr>
                                        <p:cTn id="113" dur="400" fill="hold"/>
                                        <p:tgtEl>
                                          <p:spTgt spid="129">
                                            <p:txEl>
                                              <p:pRg st="0" end="0"/>
                                            </p:txEl>
                                          </p:spTgt>
                                        </p:tgtEl>
                                        <p:attrNameLst>
                                          <p:attrName>ppt_w</p:attrName>
                                        </p:attrNameLst>
                                      </p:cBhvr>
                                      <p:tavLst>
                                        <p:tav tm="0">
                                          <p:val>
                                            <p:fltVal val="0"/>
                                          </p:val>
                                        </p:tav>
                                        <p:tav tm="100000">
                                          <p:val>
                                            <p:strVal val="#ppt_w"/>
                                          </p:val>
                                        </p:tav>
                                      </p:tavLst>
                                    </p:anim>
                                    <p:anim calcmode="lin" valueType="num">
                                      <p:cBhvr>
                                        <p:cTn id="114" dur="400" fill="hold"/>
                                        <p:tgtEl>
                                          <p:spTgt spid="129">
                                            <p:txEl>
                                              <p:pRg st="0" end="0"/>
                                            </p:txEl>
                                          </p:spTgt>
                                        </p:tgtEl>
                                        <p:attrNameLst>
                                          <p:attrName>ppt_h</p:attrName>
                                        </p:attrNameLst>
                                      </p:cBhvr>
                                      <p:tavLst>
                                        <p:tav tm="0">
                                          <p:val>
                                            <p:fltVal val="0"/>
                                          </p:val>
                                        </p:tav>
                                        <p:tav tm="100000">
                                          <p:val>
                                            <p:strVal val="#ppt_h"/>
                                          </p:val>
                                        </p:tav>
                                      </p:tavLst>
                                    </p:anim>
                                    <p:animEffect transition="in" filter="fade">
                                      <p:cBhvr>
                                        <p:cTn id="115" dur="400"/>
                                        <p:tgtEl>
                                          <p:spTgt spid="1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48" grpId="0" animBg="1"/>
      <p:bldP spid="120" grpId="0" build="p">
        <p:tmplLst>
          <p:tmpl lvl="1">
            <p:tnLst>
              <p:par>
                <p:cTn presetID="53" presetClass="entr" presetSubtype="16" fill="hold" nodeType="afterEffect">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p:cTn dur="400" fill="hold"/>
                        <p:tgtEl>
                          <p:spTgt spid="120"/>
                        </p:tgtEl>
                        <p:attrNameLst>
                          <p:attrName>ppt_w</p:attrName>
                        </p:attrNameLst>
                      </p:cBhvr>
                      <p:tavLst>
                        <p:tav tm="0">
                          <p:val>
                            <p:fltVal val="0"/>
                          </p:val>
                        </p:tav>
                        <p:tav tm="100000">
                          <p:val>
                            <p:strVal val="#ppt_w"/>
                          </p:val>
                        </p:tav>
                      </p:tavLst>
                    </p:anim>
                    <p:anim calcmode="lin" valueType="num">
                      <p:cBhvr>
                        <p:cTn dur="400" fill="hold"/>
                        <p:tgtEl>
                          <p:spTgt spid="120"/>
                        </p:tgtEl>
                        <p:attrNameLst>
                          <p:attrName>ppt_h</p:attrName>
                        </p:attrNameLst>
                      </p:cBhvr>
                      <p:tavLst>
                        <p:tav tm="0">
                          <p:val>
                            <p:fltVal val="0"/>
                          </p:val>
                        </p:tav>
                        <p:tav tm="100000">
                          <p:val>
                            <p:strVal val="#ppt_h"/>
                          </p:val>
                        </p:tav>
                      </p:tavLst>
                    </p:anim>
                    <p:animEffect transition="in" filter="fade">
                      <p:cBhvr>
                        <p:cTn dur="400"/>
                        <p:tgtEl>
                          <p:spTgt spid="120"/>
                        </p:tgtEl>
                      </p:cBhvr>
                    </p:animEffect>
                  </p:childTnLst>
                </p:cTn>
              </p:par>
            </p:tnLst>
          </p:tmpl>
        </p:tmplLst>
      </p:bldP>
      <p:bldP spid="121" grpId="0" build="p">
        <p:tmplLst>
          <p:tmpl lvl="1">
            <p:tnLst>
              <p:par>
                <p:cTn presetID="53" presetClass="entr" presetSubtype="16" fill="hold" nodeType="afterEffect">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p:cTn dur="400" fill="hold"/>
                        <p:tgtEl>
                          <p:spTgt spid="121"/>
                        </p:tgtEl>
                        <p:attrNameLst>
                          <p:attrName>ppt_w</p:attrName>
                        </p:attrNameLst>
                      </p:cBhvr>
                      <p:tavLst>
                        <p:tav tm="0">
                          <p:val>
                            <p:fltVal val="0"/>
                          </p:val>
                        </p:tav>
                        <p:tav tm="100000">
                          <p:val>
                            <p:strVal val="#ppt_w"/>
                          </p:val>
                        </p:tav>
                      </p:tavLst>
                    </p:anim>
                    <p:anim calcmode="lin" valueType="num">
                      <p:cBhvr>
                        <p:cTn dur="400" fill="hold"/>
                        <p:tgtEl>
                          <p:spTgt spid="121"/>
                        </p:tgtEl>
                        <p:attrNameLst>
                          <p:attrName>ppt_h</p:attrName>
                        </p:attrNameLst>
                      </p:cBhvr>
                      <p:tavLst>
                        <p:tav tm="0">
                          <p:val>
                            <p:fltVal val="0"/>
                          </p:val>
                        </p:tav>
                        <p:tav tm="100000">
                          <p:val>
                            <p:strVal val="#ppt_h"/>
                          </p:val>
                        </p:tav>
                      </p:tavLst>
                    </p:anim>
                    <p:animEffect transition="in" filter="fade">
                      <p:cBhvr>
                        <p:cTn dur="400"/>
                        <p:tgtEl>
                          <p:spTgt spid="121"/>
                        </p:tgtEl>
                      </p:cBhvr>
                    </p:animEffect>
                  </p:childTnLst>
                </p:cTn>
              </p:par>
            </p:tnLst>
          </p:tmpl>
        </p:tmplLst>
      </p:bldP>
      <p:bldP spid="122" grpId="0" build="p">
        <p:tmplLst>
          <p:tmpl lvl="1">
            <p:tnLst>
              <p:par>
                <p:cTn presetID="53" presetClass="entr" presetSubtype="16" fill="hold" nodeType="afterEffect">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p:cTn dur="400" fill="hold"/>
                        <p:tgtEl>
                          <p:spTgt spid="122"/>
                        </p:tgtEl>
                        <p:attrNameLst>
                          <p:attrName>ppt_w</p:attrName>
                        </p:attrNameLst>
                      </p:cBhvr>
                      <p:tavLst>
                        <p:tav tm="0">
                          <p:val>
                            <p:fltVal val="0"/>
                          </p:val>
                        </p:tav>
                        <p:tav tm="100000">
                          <p:val>
                            <p:strVal val="#ppt_w"/>
                          </p:val>
                        </p:tav>
                      </p:tavLst>
                    </p:anim>
                    <p:anim calcmode="lin" valueType="num">
                      <p:cBhvr>
                        <p:cTn dur="400" fill="hold"/>
                        <p:tgtEl>
                          <p:spTgt spid="122"/>
                        </p:tgtEl>
                        <p:attrNameLst>
                          <p:attrName>ppt_h</p:attrName>
                        </p:attrNameLst>
                      </p:cBhvr>
                      <p:tavLst>
                        <p:tav tm="0">
                          <p:val>
                            <p:fltVal val="0"/>
                          </p:val>
                        </p:tav>
                        <p:tav tm="100000">
                          <p:val>
                            <p:strVal val="#ppt_h"/>
                          </p:val>
                        </p:tav>
                      </p:tavLst>
                    </p:anim>
                    <p:animEffect transition="in" filter="fade">
                      <p:cBhvr>
                        <p:cTn dur="400"/>
                        <p:tgtEl>
                          <p:spTgt spid="122"/>
                        </p:tgtEl>
                      </p:cBhvr>
                    </p:animEffect>
                  </p:childTnLst>
                </p:cTn>
              </p:par>
            </p:tnLst>
          </p:tmpl>
        </p:tmplLst>
      </p:bldP>
      <p:bldP spid="123" grpId="0" build="p">
        <p:tmplLst>
          <p:tmpl lvl="1">
            <p:tnLst>
              <p:par>
                <p:cTn presetID="53" presetClass="entr" presetSubtype="16" fill="hold" nodeType="afterEffect">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p:cTn dur="400" fill="hold"/>
                        <p:tgtEl>
                          <p:spTgt spid="123"/>
                        </p:tgtEl>
                        <p:attrNameLst>
                          <p:attrName>ppt_w</p:attrName>
                        </p:attrNameLst>
                      </p:cBhvr>
                      <p:tavLst>
                        <p:tav tm="0">
                          <p:val>
                            <p:fltVal val="0"/>
                          </p:val>
                        </p:tav>
                        <p:tav tm="100000">
                          <p:val>
                            <p:strVal val="#ppt_w"/>
                          </p:val>
                        </p:tav>
                      </p:tavLst>
                    </p:anim>
                    <p:anim calcmode="lin" valueType="num">
                      <p:cBhvr>
                        <p:cTn dur="400" fill="hold"/>
                        <p:tgtEl>
                          <p:spTgt spid="123"/>
                        </p:tgtEl>
                        <p:attrNameLst>
                          <p:attrName>ppt_h</p:attrName>
                        </p:attrNameLst>
                      </p:cBhvr>
                      <p:tavLst>
                        <p:tav tm="0">
                          <p:val>
                            <p:fltVal val="0"/>
                          </p:val>
                        </p:tav>
                        <p:tav tm="100000">
                          <p:val>
                            <p:strVal val="#ppt_h"/>
                          </p:val>
                        </p:tav>
                      </p:tavLst>
                    </p:anim>
                    <p:animEffect transition="in" filter="fade">
                      <p:cBhvr>
                        <p:cTn dur="400"/>
                        <p:tgtEl>
                          <p:spTgt spid="123"/>
                        </p:tgtEl>
                      </p:cBhvr>
                    </p:animEffect>
                  </p:childTnLst>
                </p:cTn>
              </p:par>
            </p:tnLst>
          </p:tmpl>
        </p:tmplLst>
      </p:bldP>
      <p:bldP spid="124" grpId="0" build="p">
        <p:tmplLst>
          <p:tmpl lvl="1">
            <p:tnLst>
              <p:par>
                <p:cTn presetID="53" presetClass="entr" presetSubtype="16" fill="hold" nodeType="afterEffect">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p:cTn dur="400" fill="hold"/>
                        <p:tgtEl>
                          <p:spTgt spid="124"/>
                        </p:tgtEl>
                        <p:attrNameLst>
                          <p:attrName>ppt_w</p:attrName>
                        </p:attrNameLst>
                      </p:cBhvr>
                      <p:tavLst>
                        <p:tav tm="0">
                          <p:val>
                            <p:fltVal val="0"/>
                          </p:val>
                        </p:tav>
                        <p:tav tm="100000">
                          <p:val>
                            <p:strVal val="#ppt_w"/>
                          </p:val>
                        </p:tav>
                      </p:tavLst>
                    </p:anim>
                    <p:anim calcmode="lin" valueType="num">
                      <p:cBhvr>
                        <p:cTn dur="400" fill="hold"/>
                        <p:tgtEl>
                          <p:spTgt spid="124"/>
                        </p:tgtEl>
                        <p:attrNameLst>
                          <p:attrName>ppt_h</p:attrName>
                        </p:attrNameLst>
                      </p:cBhvr>
                      <p:tavLst>
                        <p:tav tm="0">
                          <p:val>
                            <p:fltVal val="0"/>
                          </p:val>
                        </p:tav>
                        <p:tav tm="100000">
                          <p:val>
                            <p:strVal val="#ppt_h"/>
                          </p:val>
                        </p:tav>
                      </p:tavLst>
                    </p:anim>
                    <p:animEffect transition="in" filter="fade">
                      <p:cBhvr>
                        <p:cTn dur="400"/>
                        <p:tgtEl>
                          <p:spTgt spid="124"/>
                        </p:tgtEl>
                      </p:cBhvr>
                    </p:animEffect>
                  </p:childTnLst>
                </p:cTn>
              </p:par>
            </p:tnLst>
          </p:tmpl>
        </p:tmplLst>
      </p:bldP>
      <p:bldP spid="125" grpId="0" build="p">
        <p:tmplLst>
          <p:tmpl lvl="1">
            <p:tnLst>
              <p:par>
                <p:cTn presetID="53" presetClass="entr" presetSubtype="16" fill="hold" nodeType="afterEffect">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p:cTn dur="400" fill="hold"/>
                        <p:tgtEl>
                          <p:spTgt spid="125"/>
                        </p:tgtEl>
                        <p:attrNameLst>
                          <p:attrName>ppt_w</p:attrName>
                        </p:attrNameLst>
                      </p:cBhvr>
                      <p:tavLst>
                        <p:tav tm="0">
                          <p:val>
                            <p:fltVal val="0"/>
                          </p:val>
                        </p:tav>
                        <p:tav tm="100000">
                          <p:val>
                            <p:strVal val="#ppt_w"/>
                          </p:val>
                        </p:tav>
                      </p:tavLst>
                    </p:anim>
                    <p:anim calcmode="lin" valueType="num">
                      <p:cBhvr>
                        <p:cTn dur="400" fill="hold"/>
                        <p:tgtEl>
                          <p:spTgt spid="125"/>
                        </p:tgtEl>
                        <p:attrNameLst>
                          <p:attrName>ppt_h</p:attrName>
                        </p:attrNameLst>
                      </p:cBhvr>
                      <p:tavLst>
                        <p:tav tm="0">
                          <p:val>
                            <p:fltVal val="0"/>
                          </p:val>
                        </p:tav>
                        <p:tav tm="100000">
                          <p:val>
                            <p:strVal val="#ppt_h"/>
                          </p:val>
                        </p:tav>
                      </p:tavLst>
                    </p:anim>
                    <p:animEffect transition="in" filter="fade">
                      <p:cBhvr>
                        <p:cTn dur="400"/>
                        <p:tgtEl>
                          <p:spTgt spid="125"/>
                        </p:tgtEl>
                      </p:cBhvr>
                    </p:animEffect>
                  </p:childTnLst>
                </p:cTn>
              </p:par>
            </p:tnLst>
          </p:tmpl>
        </p:tmplLst>
      </p:bldP>
      <p:bldP spid="126" grpId="0" build="p">
        <p:tmplLst>
          <p:tmpl lvl="1">
            <p:tnLst>
              <p:par>
                <p:cTn presetID="53" presetClass="entr" presetSubtype="16" fill="hold" nodeType="afterEffect">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p:cTn dur="400" fill="hold"/>
                        <p:tgtEl>
                          <p:spTgt spid="126"/>
                        </p:tgtEl>
                        <p:attrNameLst>
                          <p:attrName>ppt_w</p:attrName>
                        </p:attrNameLst>
                      </p:cBhvr>
                      <p:tavLst>
                        <p:tav tm="0">
                          <p:val>
                            <p:fltVal val="0"/>
                          </p:val>
                        </p:tav>
                        <p:tav tm="100000">
                          <p:val>
                            <p:strVal val="#ppt_w"/>
                          </p:val>
                        </p:tav>
                      </p:tavLst>
                    </p:anim>
                    <p:anim calcmode="lin" valueType="num">
                      <p:cBhvr>
                        <p:cTn dur="400" fill="hold"/>
                        <p:tgtEl>
                          <p:spTgt spid="126"/>
                        </p:tgtEl>
                        <p:attrNameLst>
                          <p:attrName>ppt_h</p:attrName>
                        </p:attrNameLst>
                      </p:cBhvr>
                      <p:tavLst>
                        <p:tav tm="0">
                          <p:val>
                            <p:fltVal val="0"/>
                          </p:val>
                        </p:tav>
                        <p:tav tm="100000">
                          <p:val>
                            <p:strVal val="#ppt_h"/>
                          </p:val>
                        </p:tav>
                      </p:tavLst>
                    </p:anim>
                    <p:animEffect transition="in" filter="fade">
                      <p:cBhvr>
                        <p:cTn dur="400"/>
                        <p:tgtEl>
                          <p:spTgt spid="126"/>
                        </p:tgtEl>
                      </p:cBhvr>
                    </p:animEffect>
                  </p:childTnLst>
                </p:cTn>
              </p:par>
            </p:tnLst>
          </p:tmpl>
        </p:tmplLst>
      </p:bldP>
      <p:bldP spid="127" grpId="0" build="p">
        <p:tmplLst>
          <p:tmpl lvl="1">
            <p:tnLst>
              <p:par>
                <p:cTn presetID="53" presetClass="entr" presetSubtype="16" fill="hold" nodeType="afterEffect">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p:cTn dur="400" fill="hold"/>
                        <p:tgtEl>
                          <p:spTgt spid="127"/>
                        </p:tgtEl>
                        <p:attrNameLst>
                          <p:attrName>ppt_w</p:attrName>
                        </p:attrNameLst>
                      </p:cBhvr>
                      <p:tavLst>
                        <p:tav tm="0">
                          <p:val>
                            <p:fltVal val="0"/>
                          </p:val>
                        </p:tav>
                        <p:tav tm="100000">
                          <p:val>
                            <p:strVal val="#ppt_w"/>
                          </p:val>
                        </p:tav>
                      </p:tavLst>
                    </p:anim>
                    <p:anim calcmode="lin" valueType="num">
                      <p:cBhvr>
                        <p:cTn dur="400" fill="hold"/>
                        <p:tgtEl>
                          <p:spTgt spid="127"/>
                        </p:tgtEl>
                        <p:attrNameLst>
                          <p:attrName>ppt_h</p:attrName>
                        </p:attrNameLst>
                      </p:cBhvr>
                      <p:tavLst>
                        <p:tav tm="0">
                          <p:val>
                            <p:fltVal val="0"/>
                          </p:val>
                        </p:tav>
                        <p:tav tm="100000">
                          <p:val>
                            <p:strVal val="#ppt_h"/>
                          </p:val>
                        </p:tav>
                      </p:tavLst>
                    </p:anim>
                    <p:animEffect transition="in" filter="fade">
                      <p:cBhvr>
                        <p:cTn dur="400"/>
                        <p:tgtEl>
                          <p:spTgt spid="127"/>
                        </p:tgtEl>
                      </p:cBhvr>
                    </p:animEffect>
                  </p:childTnLst>
                </p:cTn>
              </p:par>
            </p:tnLst>
          </p:tmpl>
        </p:tmplLst>
      </p:bldP>
      <p:bldP spid="128" grpId="0" build="p">
        <p:tmplLst>
          <p:tmpl lvl="1">
            <p:tnLst>
              <p:par>
                <p:cTn presetID="53" presetClass="entr" presetSubtype="16" fill="hold" nodeType="afterEffect">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p:cTn dur="400" fill="hold"/>
                        <p:tgtEl>
                          <p:spTgt spid="128"/>
                        </p:tgtEl>
                        <p:attrNameLst>
                          <p:attrName>ppt_w</p:attrName>
                        </p:attrNameLst>
                      </p:cBhvr>
                      <p:tavLst>
                        <p:tav tm="0">
                          <p:val>
                            <p:fltVal val="0"/>
                          </p:val>
                        </p:tav>
                        <p:tav tm="100000">
                          <p:val>
                            <p:strVal val="#ppt_w"/>
                          </p:val>
                        </p:tav>
                      </p:tavLst>
                    </p:anim>
                    <p:anim calcmode="lin" valueType="num">
                      <p:cBhvr>
                        <p:cTn dur="400" fill="hold"/>
                        <p:tgtEl>
                          <p:spTgt spid="128"/>
                        </p:tgtEl>
                        <p:attrNameLst>
                          <p:attrName>ppt_h</p:attrName>
                        </p:attrNameLst>
                      </p:cBhvr>
                      <p:tavLst>
                        <p:tav tm="0">
                          <p:val>
                            <p:fltVal val="0"/>
                          </p:val>
                        </p:tav>
                        <p:tav tm="100000">
                          <p:val>
                            <p:strVal val="#ppt_h"/>
                          </p:val>
                        </p:tav>
                      </p:tavLst>
                    </p:anim>
                    <p:animEffect transition="in" filter="fade">
                      <p:cBhvr>
                        <p:cTn dur="400"/>
                        <p:tgtEl>
                          <p:spTgt spid="128"/>
                        </p:tgtEl>
                      </p:cBhvr>
                    </p:animEffect>
                  </p:childTnLst>
                </p:cTn>
              </p:par>
            </p:tnLst>
          </p:tmpl>
        </p:tmplLst>
      </p:bldP>
      <p:bldP spid="129" grpId="0" build="p">
        <p:tmplLst>
          <p:tmpl lvl="1">
            <p:tnLst>
              <p:par>
                <p:cTn presetID="53" presetClass="entr" presetSubtype="16" fill="hold" nodeType="afterEffect">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p:cTn dur="400" fill="hold"/>
                        <p:tgtEl>
                          <p:spTgt spid="129"/>
                        </p:tgtEl>
                        <p:attrNameLst>
                          <p:attrName>ppt_w</p:attrName>
                        </p:attrNameLst>
                      </p:cBhvr>
                      <p:tavLst>
                        <p:tav tm="0">
                          <p:val>
                            <p:fltVal val="0"/>
                          </p:val>
                        </p:tav>
                        <p:tav tm="100000">
                          <p:val>
                            <p:strVal val="#ppt_w"/>
                          </p:val>
                        </p:tav>
                      </p:tavLst>
                    </p:anim>
                    <p:anim calcmode="lin" valueType="num">
                      <p:cBhvr>
                        <p:cTn dur="400" fill="hold"/>
                        <p:tgtEl>
                          <p:spTgt spid="129"/>
                        </p:tgtEl>
                        <p:attrNameLst>
                          <p:attrName>ppt_h</p:attrName>
                        </p:attrNameLst>
                      </p:cBhvr>
                      <p:tavLst>
                        <p:tav tm="0">
                          <p:val>
                            <p:fltVal val="0"/>
                          </p:val>
                        </p:tav>
                        <p:tav tm="100000">
                          <p:val>
                            <p:strVal val="#ppt_h"/>
                          </p:val>
                        </p:tav>
                      </p:tavLst>
                    </p:anim>
                    <p:animEffect transition="in" filter="fade">
                      <p:cBhvr>
                        <p:cTn dur="400"/>
                        <p:tgtEl>
                          <p:spTgt spid="129"/>
                        </p:tgtEl>
                      </p:cBhvr>
                    </p:animEffect>
                  </p:childTnLst>
                </p:cTn>
              </p:par>
            </p:tnLst>
          </p:tmpl>
        </p:tmplLst>
      </p:b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4" name="矩形 13"/>
          <p:cNvSpPr/>
          <p:nvPr/>
        </p:nvSpPr>
        <p:spPr>
          <a:xfrm>
            <a:off x="0" y="216424"/>
            <a:ext cx="3837529" cy="40011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 </a:t>
            </a: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ADD DIRECTORY ONE TITLES</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6032411" y="5252720"/>
            <a:ext cx="576263" cy="576263"/>
            <a:chOff x="9189" y="8179"/>
            <a:chExt cx="908" cy="908"/>
          </a:xfrm>
        </p:grpSpPr>
        <p:sp>
          <p:nvSpPr>
            <p:cNvPr id="78" name="Oval 817"/>
            <p:cNvSpPr>
              <a:spLocks noChangeArrowheads="1"/>
            </p:cNvSpPr>
            <p:nvPr/>
          </p:nvSpPr>
          <p:spPr bwMode="auto">
            <a:xfrm>
              <a:off x="9188" y="8179"/>
              <a:ext cx="909" cy="909"/>
            </a:xfrm>
            <a:prstGeom prst="ellips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endParaRPr lang="zh-CN" altLang="en-US" strike="noStrike" noProof="1">
                <a:solidFill>
                  <a:schemeClr val="bg1"/>
                </a:solidFill>
              </a:endParaRPr>
            </a:p>
          </p:txBody>
        </p:sp>
        <p:grpSp>
          <p:nvGrpSpPr>
            <p:cNvPr id="79" name="组合 78"/>
            <p:cNvGrpSpPr/>
            <p:nvPr/>
          </p:nvGrpSpPr>
          <p:grpSpPr>
            <a:xfrm>
              <a:off x="9396" y="8397"/>
              <a:ext cx="461" cy="457"/>
              <a:chOff x="6967126" y="4092464"/>
              <a:chExt cx="453105" cy="448433"/>
            </a:xfrm>
            <a:solidFill>
              <a:schemeClr val="bg1"/>
            </a:solidFill>
            <a:effectLst/>
          </p:grpSpPr>
          <p:sp>
            <p:nvSpPr>
              <p:cNvPr id="80"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endParaRPr lang="zh-CN" altLang="en-US" sz="2000" strike="noStrike" noProof="1">
                  <a:solidFill>
                    <a:prstClr val="black"/>
                  </a:solidFill>
                </a:endParaRPr>
              </a:p>
            </p:txBody>
          </p:sp>
          <p:sp>
            <p:nvSpPr>
              <p:cNvPr id="81"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endParaRPr lang="zh-CN" altLang="en-US" sz="2000" strike="noStrike" noProof="1">
                  <a:solidFill>
                    <a:prstClr val="black"/>
                  </a:solidFill>
                </a:endParaRPr>
              </a:p>
            </p:txBody>
          </p:sp>
        </p:grpSp>
      </p:grpSp>
      <p:grpSp>
        <p:nvGrpSpPr>
          <p:cNvPr id="82" name="组合 81"/>
          <p:cNvGrpSpPr/>
          <p:nvPr/>
        </p:nvGrpSpPr>
        <p:grpSpPr>
          <a:xfrm>
            <a:off x="5051335" y="5252720"/>
            <a:ext cx="577850" cy="576263"/>
            <a:chOff x="7646" y="8180"/>
            <a:chExt cx="908" cy="908"/>
          </a:xfrm>
        </p:grpSpPr>
        <p:sp>
          <p:nvSpPr>
            <p:cNvPr id="83" name="Oval 833"/>
            <p:cNvSpPr>
              <a:spLocks noChangeArrowheads="1"/>
            </p:cNvSpPr>
            <p:nvPr/>
          </p:nvSpPr>
          <p:spPr bwMode="auto">
            <a:xfrm>
              <a:off x="7646" y="8180"/>
              <a:ext cx="908" cy="907"/>
            </a:xfrm>
            <a:prstGeom prst="ellips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endParaRPr lang="zh-CN" altLang="en-US" strike="noStrike" noProof="1">
                <a:solidFill>
                  <a:schemeClr val="bg1"/>
                </a:solidFill>
              </a:endParaRPr>
            </a:p>
          </p:txBody>
        </p:sp>
        <p:sp>
          <p:nvSpPr>
            <p:cNvPr id="84" name="Freeform 18"/>
            <p:cNvSpPr>
              <a:spLocks noEditPoints="1"/>
            </p:cNvSpPr>
            <p:nvPr/>
          </p:nvSpPr>
          <p:spPr>
            <a:xfrm>
              <a:off x="7877" y="8393"/>
              <a:ext cx="439" cy="437"/>
            </a:xfrm>
            <a:custGeom>
              <a:avLst/>
              <a:gdLst/>
              <a:ahLst/>
              <a:cxnLst>
                <a:cxn ang="0">
                  <a:pos x="66" y="0"/>
                </a:cxn>
                <a:cxn ang="0">
                  <a:pos x="372" y="0"/>
                </a:cxn>
                <a:cxn ang="0">
                  <a:pos x="439" y="65"/>
                </a:cxn>
                <a:cxn ang="0">
                  <a:pos x="439" y="372"/>
                </a:cxn>
                <a:cxn ang="0">
                  <a:pos x="372" y="437"/>
                </a:cxn>
                <a:cxn ang="0">
                  <a:pos x="66" y="437"/>
                </a:cxn>
                <a:cxn ang="0">
                  <a:pos x="0" y="372"/>
                </a:cxn>
                <a:cxn ang="0">
                  <a:pos x="0" y="65"/>
                </a:cxn>
                <a:cxn ang="0">
                  <a:pos x="66" y="0"/>
                </a:cxn>
                <a:cxn ang="0">
                  <a:pos x="91" y="47"/>
                </a:cxn>
                <a:cxn ang="0">
                  <a:pos x="48" y="90"/>
                </a:cxn>
                <a:cxn ang="0">
                  <a:pos x="48" y="346"/>
                </a:cxn>
                <a:cxn ang="0">
                  <a:pos x="91" y="388"/>
                </a:cxn>
                <a:cxn ang="0">
                  <a:pos x="347" y="388"/>
                </a:cxn>
                <a:cxn ang="0">
                  <a:pos x="390" y="346"/>
                </a:cxn>
                <a:cxn ang="0">
                  <a:pos x="390" y="90"/>
                </a:cxn>
                <a:cxn ang="0">
                  <a:pos x="347" y="47"/>
                </a:cxn>
                <a:cxn ang="0">
                  <a:pos x="91" y="47"/>
                </a:cxn>
                <a:cxn ang="0">
                  <a:pos x="219" y="314"/>
                </a:cxn>
                <a:cxn ang="0">
                  <a:pos x="202" y="332"/>
                </a:cxn>
                <a:cxn ang="0">
                  <a:pos x="202" y="364"/>
                </a:cxn>
                <a:cxn ang="0">
                  <a:pos x="219" y="381"/>
                </a:cxn>
                <a:cxn ang="0">
                  <a:pos x="237" y="364"/>
                </a:cxn>
                <a:cxn ang="0">
                  <a:pos x="237" y="332"/>
                </a:cxn>
                <a:cxn ang="0">
                  <a:pos x="219" y="314"/>
                </a:cxn>
                <a:cxn ang="0">
                  <a:pos x="315" y="218"/>
                </a:cxn>
                <a:cxn ang="0">
                  <a:pos x="333" y="235"/>
                </a:cxn>
                <a:cxn ang="0">
                  <a:pos x="365" y="235"/>
                </a:cxn>
                <a:cxn ang="0">
                  <a:pos x="382" y="218"/>
                </a:cxn>
                <a:cxn ang="0">
                  <a:pos x="365" y="200"/>
                </a:cxn>
                <a:cxn ang="0">
                  <a:pos x="333" y="200"/>
                </a:cxn>
                <a:cxn ang="0">
                  <a:pos x="315" y="218"/>
                </a:cxn>
                <a:cxn ang="0">
                  <a:pos x="219" y="55"/>
                </a:cxn>
                <a:cxn ang="0">
                  <a:pos x="202" y="73"/>
                </a:cxn>
                <a:cxn ang="0">
                  <a:pos x="202" y="105"/>
                </a:cxn>
                <a:cxn ang="0">
                  <a:pos x="219" y="122"/>
                </a:cxn>
                <a:cxn ang="0">
                  <a:pos x="237" y="105"/>
                </a:cxn>
                <a:cxn ang="0">
                  <a:pos x="237" y="73"/>
                </a:cxn>
                <a:cxn ang="0">
                  <a:pos x="219" y="55"/>
                </a:cxn>
                <a:cxn ang="0">
                  <a:pos x="243" y="221"/>
                </a:cxn>
                <a:cxn ang="0">
                  <a:pos x="279" y="184"/>
                </a:cxn>
                <a:cxn ang="0">
                  <a:pos x="279" y="160"/>
                </a:cxn>
                <a:cxn ang="0">
                  <a:pos x="256" y="160"/>
                </a:cxn>
                <a:cxn ang="0">
                  <a:pos x="222" y="195"/>
                </a:cxn>
                <a:cxn ang="0">
                  <a:pos x="219" y="195"/>
                </a:cxn>
                <a:cxn ang="0">
                  <a:pos x="213" y="195"/>
                </a:cxn>
                <a:cxn ang="0">
                  <a:pos x="146" y="126"/>
                </a:cxn>
                <a:cxn ang="0">
                  <a:pos x="130" y="126"/>
                </a:cxn>
                <a:cxn ang="0">
                  <a:pos x="128" y="142"/>
                </a:cxn>
                <a:cxn ang="0">
                  <a:pos x="197" y="212"/>
                </a:cxn>
                <a:cxn ang="0">
                  <a:pos x="195" y="218"/>
                </a:cxn>
                <a:cxn ang="0">
                  <a:pos x="219" y="242"/>
                </a:cxn>
                <a:cxn ang="0">
                  <a:pos x="243" y="221"/>
                </a:cxn>
                <a:cxn ang="0">
                  <a:pos x="56" y="218"/>
                </a:cxn>
                <a:cxn ang="0">
                  <a:pos x="73" y="235"/>
                </a:cxn>
                <a:cxn ang="0">
                  <a:pos x="105" y="235"/>
                </a:cxn>
                <a:cxn ang="0">
                  <a:pos x="123" y="218"/>
                </a:cxn>
                <a:cxn ang="0">
                  <a:pos x="105" y="200"/>
                </a:cxn>
                <a:cxn ang="0">
                  <a:pos x="73" y="200"/>
                </a:cxn>
                <a:cxn ang="0">
                  <a:pos x="56" y="218"/>
                </a:cxn>
              </a:cxnLst>
              <a:rect l="0" t="0" r="0" b="0"/>
              <a:pathLst>
                <a:path w="341" h="340">
                  <a:moveTo>
                    <a:pt x="52" y="0"/>
                  </a:moveTo>
                  <a:cubicBezTo>
                    <a:pt x="289" y="0"/>
                    <a:pt x="289" y="0"/>
                    <a:pt x="289" y="0"/>
                  </a:cubicBezTo>
                  <a:cubicBezTo>
                    <a:pt x="318" y="0"/>
                    <a:pt x="341" y="23"/>
                    <a:pt x="341" y="51"/>
                  </a:cubicBezTo>
                  <a:cubicBezTo>
                    <a:pt x="341" y="289"/>
                    <a:pt x="341" y="289"/>
                    <a:pt x="341" y="289"/>
                  </a:cubicBezTo>
                  <a:cubicBezTo>
                    <a:pt x="341" y="317"/>
                    <a:pt x="318" y="340"/>
                    <a:pt x="289" y="340"/>
                  </a:cubicBezTo>
                  <a:cubicBezTo>
                    <a:pt x="52" y="340"/>
                    <a:pt x="52" y="340"/>
                    <a:pt x="52" y="340"/>
                  </a:cubicBezTo>
                  <a:cubicBezTo>
                    <a:pt x="23" y="340"/>
                    <a:pt x="0" y="317"/>
                    <a:pt x="0" y="289"/>
                  </a:cubicBezTo>
                  <a:cubicBezTo>
                    <a:pt x="0" y="51"/>
                    <a:pt x="0" y="51"/>
                    <a:pt x="0" y="51"/>
                  </a:cubicBezTo>
                  <a:cubicBezTo>
                    <a:pt x="0" y="23"/>
                    <a:pt x="23" y="0"/>
                    <a:pt x="52" y="0"/>
                  </a:cubicBezTo>
                  <a:close/>
                  <a:moveTo>
                    <a:pt x="71" y="37"/>
                  </a:moveTo>
                  <a:cubicBezTo>
                    <a:pt x="53" y="37"/>
                    <a:pt x="38" y="52"/>
                    <a:pt x="38" y="70"/>
                  </a:cubicBezTo>
                  <a:cubicBezTo>
                    <a:pt x="38" y="269"/>
                    <a:pt x="38" y="269"/>
                    <a:pt x="38" y="269"/>
                  </a:cubicBezTo>
                  <a:cubicBezTo>
                    <a:pt x="38" y="288"/>
                    <a:pt x="53" y="302"/>
                    <a:pt x="71" y="302"/>
                  </a:cubicBezTo>
                  <a:cubicBezTo>
                    <a:pt x="270" y="302"/>
                    <a:pt x="270" y="302"/>
                    <a:pt x="270" y="302"/>
                  </a:cubicBezTo>
                  <a:cubicBezTo>
                    <a:pt x="288" y="302"/>
                    <a:pt x="303" y="288"/>
                    <a:pt x="303" y="269"/>
                  </a:cubicBezTo>
                  <a:cubicBezTo>
                    <a:pt x="303" y="70"/>
                    <a:pt x="303" y="70"/>
                    <a:pt x="303" y="70"/>
                  </a:cubicBezTo>
                  <a:cubicBezTo>
                    <a:pt x="303" y="52"/>
                    <a:pt x="288" y="37"/>
                    <a:pt x="270" y="37"/>
                  </a:cubicBezTo>
                  <a:cubicBezTo>
                    <a:pt x="71" y="37"/>
                    <a:pt x="71" y="37"/>
                    <a:pt x="71" y="37"/>
                  </a:cubicBezTo>
                  <a:close/>
                  <a:moveTo>
                    <a:pt x="170" y="244"/>
                  </a:moveTo>
                  <a:cubicBezTo>
                    <a:pt x="163" y="244"/>
                    <a:pt x="157" y="251"/>
                    <a:pt x="157" y="258"/>
                  </a:cubicBezTo>
                  <a:cubicBezTo>
                    <a:pt x="157" y="283"/>
                    <a:pt x="157" y="283"/>
                    <a:pt x="157" y="283"/>
                  </a:cubicBezTo>
                  <a:cubicBezTo>
                    <a:pt x="157" y="290"/>
                    <a:pt x="163" y="296"/>
                    <a:pt x="170" y="296"/>
                  </a:cubicBezTo>
                  <a:cubicBezTo>
                    <a:pt x="178" y="296"/>
                    <a:pt x="184" y="290"/>
                    <a:pt x="184" y="283"/>
                  </a:cubicBezTo>
                  <a:cubicBezTo>
                    <a:pt x="184" y="258"/>
                    <a:pt x="184" y="258"/>
                    <a:pt x="184" y="258"/>
                  </a:cubicBezTo>
                  <a:cubicBezTo>
                    <a:pt x="184" y="251"/>
                    <a:pt x="178" y="244"/>
                    <a:pt x="170" y="244"/>
                  </a:cubicBezTo>
                  <a:close/>
                  <a:moveTo>
                    <a:pt x="245" y="170"/>
                  </a:moveTo>
                  <a:cubicBezTo>
                    <a:pt x="245" y="177"/>
                    <a:pt x="251" y="183"/>
                    <a:pt x="259" y="183"/>
                  </a:cubicBezTo>
                  <a:cubicBezTo>
                    <a:pt x="284" y="183"/>
                    <a:pt x="284" y="183"/>
                    <a:pt x="284" y="183"/>
                  </a:cubicBezTo>
                  <a:cubicBezTo>
                    <a:pt x="291" y="183"/>
                    <a:pt x="297" y="177"/>
                    <a:pt x="297" y="170"/>
                  </a:cubicBezTo>
                  <a:cubicBezTo>
                    <a:pt x="297" y="162"/>
                    <a:pt x="291" y="156"/>
                    <a:pt x="284" y="156"/>
                  </a:cubicBezTo>
                  <a:cubicBezTo>
                    <a:pt x="259" y="156"/>
                    <a:pt x="259" y="156"/>
                    <a:pt x="259" y="156"/>
                  </a:cubicBezTo>
                  <a:cubicBezTo>
                    <a:pt x="251" y="156"/>
                    <a:pt x="245" y="162"/>
                    <a:pt x="245" y="170"/>
                  </a:cubicBezTo>
                  <a:close/>
                  <a:moveTo>
                    <a:pt x="170" y="43"/>
                  </a:moveTo>
                  <a:cubicBezTo>
                    <a:pt x="163" y="43"/>
                    <a:pt x="157" y="49"/>
                    <a:pt x="157" y="57"/>
                  </a:cubicBezTo>
                  <a:cubicBezTo>
                    <a:pt x="157" y="82"/>
                    <a:pt x="157" y="82"/>
                    <a:pt x="157" y="82"/>
                  </a:cubicBezTo>
                  <a:cubicBezTo>
                    <a:pt x="157" y="89"/>
                    <a:pt x="163" y="95"/>
                    <a:pt x="170" y="95"/>
                  </a:cubicBezTo>
                  <a:cubicBezTo>
                    <a:pt x="178" y="95"/>
                    <a:pt x="184" y="89"/>
                    <a:pt x="184" y="82"/>
                  </a:cubicBezTo>
                  <a:cubicBezTo>
                    <a:pt x="184" y="57"/>
                    <a:pt x="184" y="57"/>
                    <a:pt x="184" y="57"/>
                  </a:cubicBezTo>
                  <a:cubicBezTo>
                    <a:pt x="184" y="49"/>
                    <a:pt x="178" y="43"/>
                    <a:pt x="170" y="43"/>
                  </a:cubicBezTo>
                  <a:close/>
                  <a:moveTo>
                    <a:pt x="189" y="172"/>
                  </a:moveTo>
                  <a:cubicBezTo>
                    <a:pt x="217" y="143"/>
                    <a:pt x="217" y="143"/>
                    <a:pt x="217" y="143"/>
                  </a:cubicBezTo>
                  <a:cubicBezTo>
                    <a:pt x="222" y="138"/>
                    <a:pt x="222" y="130"/>
                    <a:pt x="217" y="125"/>
                  </a:cubicBezTo>
                  <a:cubicBezTo>
                    <a:pt x="212" y="120"/>
                    <a:pt x="204" y="120"/>
                    <a:pt x="199" y="125"/>
                  </a:cubicBezTo>
                  <a:cubicBezTo>
                    <a:pt x="173" y="152"/>
                    <a:pt x="173" y="152"/>
                    <a:pt x="173" y="152"/>
                  </a:cubicBezTo>
                  <a:cubicBezTo>
                    <a:pt x="172" y="152"/>
                    <a:pt x="171" y="152"/>
                    <a:pt x="170" y="152"/>
                  </a:cubicBezTo>
                  <a:cubicBezTo>
                    <a:pt x="169" y="152"/>
                    <a:pt x="168" y="152"/>
                    <a:pt x="166" y="152"/>
                  </a:cubicBezTo>
                  <a:cubicBezTo>
                    <a:pt x="114" y="98"/>
                    <a:pt x="114" y="98"/>
                    <a:pt x="114" y="98"/>
                  </a:cubicBezTo>
                  <a:cubicBezTo>
                    <a:pt x="110" y="94"/>
                    <a:pt x="104" y="94"/>
                    <a:pt x="101" y="98"/>
                  </a:cubicBezTo>
                  <a:cubicBezTo>
                    <a:pt x="97" y="101"/>
                    <a:pt x="97" y="107"/>
                    <a:pt x="100" y="111"/>
                  </a:cubicBezTo>
                  <a:cubicBezTo>
                    <a:pt x="153" y="165"/>
                    <a:pt x="153" y="165"/>
                    <a:pt x="153" y="165"/>
                  </a:cubicBezTo>
                  <a:cubicBezTo>
                    <a:pt x="152" y="167"/>
                    <a:pt x="152" y="168"/>
                    <a:pt x="152" y="170"/>
                  </a:cubicBezTo>
                  <a:cubicBezTo>
                    <a:pt x="152" y="180"/>
                    <a:pt x="160" y="188"/>
                    <a:pt x="170" y="188"/>
                  </a:cubicBezTo>
                  <a:cubicBezTo>
                    <a:pt x="180" y="188"/>
                    <a:pt x="188" y="181"/>
                    <a:pt x="189" y="172"/>
                  </a:cubicBezTo>
                  <a:close/>
                  <a:moveTo>
                    <a:pt x="44" y="170"/>
                  </a:moveTo>
                  <a:cubicBezTo>
                    <a:pt x="44" y="177"/>
                    <a:pt x="50" y="183"/>
                    <a:pt x="57" y="183"/>
                  </a:cubicBezTo>
                  <a:cubicBezTo>
                    <a:pt x="82" y="183"/>
                    <a:pt x="82" y="183"/>
                    <a:pt x="82" y="183"/>
                  </a:cubicBezTo>
                  <a:cubicBezTo>
                    <a:pt x="90" y="183"/>
                    <a:pt x="96" y="177"/>
                    <a:pt x="96" y="170"/>
                  </a:cubicBezTo>
                  <a:cubicBezTo>
                    <a:pt x="96" y="162"/>
                    <a:pt x="90" y="156"/>
                    <a:pt x="82" y="156"/>
                  </a:cubicBezTo>
                  <a:cubicBezTo>
                    <a:pt x="57" y="156"/>
                    <a:pt x="57" y="156"/>
                    <a:pt x="57" y="156"/>
                  </a:cubicBezTo>
                  <a:cubicBezTo>
                    <a:pt x="50" y="156"/>
                    <a:pt x="44" y="162"/>
                    <a:pt x="44" y="170"/>
                  </a:cubicBezTo>
                  <a:close/>
                </a:path>
              </a:pathLst>
            </a:custGeom>
            <a:solidFill>
              <a:schemeClr val="bg1"/>
            </a:solidFill>
            <a:ln w="9525">
              <a:noFill/>
            </a:ln>
          </p:spPr>
          <p:txBody>
            <a:bodyPr/>
            <a:lstStyle/>
            <a:p>
              <a:endParaRPr lang="zh-CN" altLang="en-US"/>
            </a:p>
          </p:txBody>
        </p:sp>
      </p:grpSp>
      <p:grpSp>
        <p:nvGrpSpPr>
          <p:cNvPr id="85" name="组合 84"/>
          <p:cNvGrpSpPr/>
          <p:nvPr/>
        </p:nvGrpSpPr>
        <p:grpSpPr>
          <a:xfrm>
            <a:off x="4034246" y="5252720"/>
            <a:ext cx="576263" cy="576263"/>
            <a:chOff x="6104" y="8179"/>
            <a:chExt cx="908" cy="908"/>
          </a:xfrm>
        </p:grpSpPr>
        <p:sp>
          <p:nvSpPr>
            <p:cNvPr id="86" name="Oval 784"/>
            <p:cNvSpPr>
              <a:spLocks noChangeArrowheads="1"/>
            </p:cNvSpPr>
            <p:nvPr/>
          </p:nvSpPr>
          <p:spPr bwMode="auto">
            <a:xfrm>
              <a:off x="6104" y="8179"/>
              <a:ext cx="908" cy="909"/>
            </a:xfrm>
            <a:prstGeom prst="ellips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endParaRPr lang="zh-CN" altLang="en-US" strike="noStrike" noProof="1">
                <a:solidFill>
                  <a:schemeClr val="bg1"/>
                </a:solidFill>
              </a:endParaRPr>
            </a:p>
          </p:txBody>
        </p:sp>
        <p:grpSp>
          <p:nvGrpSpPr>
            <p:cNvPr id="87" name="组合 86"/>
            <p:cNvGrpSpPr/>
            <p:nvPr/>
          </p:nvGrpSpPr>
          <p:grpSpPr>
            <a:xfrm>
              <a:off x="6330" y="8372"/>
              <a:ext cx="456" cy="438"/>
              <a:chOff x="4024249" y="3840783"/>
              <a:chExt cx="309272" cy="297422"/>
            </a:xfrm>
            <a:solidFill>
              <a:schemeClr val="bg1"/>
            </a:solidFill>
            <a:effectLst/>
          </p:grpSpPr>
          <p:sp>
            <p:nvSpPr>
              <p:cNvPr id="88" name="Oval 131"/>
              <p:cNvSpPr>
                <a:spLocks noChangeArrowheads="1"/>
              </p:cNvSpPr>
              <p:nvPr/>
            </p:nvSpPr>
            <p:spPr bwMode="auto">
              <a:xfrm>
                <a:off x="4109299" y="3840783"/>
                <a:ext cx="139172" cy="1409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endParaRPr lang="zh-CN" altLang="en-US" sz="2800" strike="noStrike" noProof="1">
                  <a:solidFill>
                    <a:prstClr val="black"/>
                  </a:solidFill>
                </a:endParaRPr>
              </a:p>
            </p:txBody>
          </p:sp>
          <p:sp>
            <p:nvSpPr>
              <p:cNvPr id="89" name="Freeform 134"/>
              <p:cNvSpPr/>
              <p:nvPr/>
            </p:nvSpPr>
            <p:spPr bwMode="auto">
              <a:xfrm>
                <a:off x="4024249" y="4003719"/>
                <a:ext cx="309272" cy="134486"/>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endParaRPr lang="zh-CN" altLang="en-US" sz="2800" strike="noStrike" noProof="1">
                  <a:solidFill>
                    <a:prstClr val="black"/>
                  </a:solidFill>
                </a:endParaRPr>
              </a:p>
            </p:txBody>
          </p:sp>
        </p:grpSp>
      </p:grpSp>
      <p:grpSp>
        <p:nvGrpSpPr>
          <p:cNvPr id="90" name="组合 89"/>
          <p:cNvGrpSpPr/>
          <p:nvPr/>
        </p:nvGrpSpPr>
        <p:grpSpPr>
          <a:xfrm>
            <a:off x="6988539" y="5252720"/>
            <a:ext cx="576263" cy="576263"/>
            <a:chOff x="10731" y="8180"/>
            <a:chExt cx="906" cy="908"/>
          </a:xfrm>
        </p:grpSpPr>
        <p:sp>
          <p:nvSpPr>
            <p:cNvPr id="91" name="Oval 687"/>
            <p:cNvSpPr>
              <a:spLocks noChangeArrowheads="1"/>
            </p:cNvSpPr>
            <p:nvPr/>
          </p:nvSpPr>
          <p:spPr bwMode="auto">
            <a:xfrm>
              <a:off x="10731" y="8180"/>
              <a:ext cx="907" cy="907"/>
            </a:xfrm>
            <a:prstGeom prst="ellips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endParaRPr lang="zh-CN" altLang="en-US" strike="noStrike" noProof="1">
                <a:solidFill>
                  <a:schemeClr val="bg1"/>
                </a:solidFill>
              </a:endParaRPr>
            </a:p>
          </p:txBody>
        </p:sp>
        <p:grpSp>
          <p:nvGrpSpPr>
            <p:cNvPr id="92" name="Group 18"/>
            <p:cNvGrpSpPr>
              <a:grpSpLocks noChangeAspect="1"/>
            </p:cNvGrpSpPr>
            <p:nvPr/>
          </p:nvGrpSpPr>
          <p:grpSpPr bwMode="auto">
            <a:xfrm>
              <a:off x="10947" y="8415"/>
              <a:ext cx="455" cy="394"/>
              <a:chOff x="3525" y="1887"/>
              <a:chExt cx="630" cy="546"/>
            </a:xfrm>
            <a:solidFill>
              <a:schemeClr val="bg1"/>
            </a:solidFill>
            <a:effectLst/>
          </p:grpSpPr>
          <p:sp>
            <p:nvSpPr>
              <p:cNvPr id="93" name="Freeform 19"/>
              <p:cNvSpPr/>
              <p:nvPr/>
            </p:nvSpPr>
            <p:spPr bwMode="auto">
              <a:xfrm>
                <a:off x="3623" y="2117"/>
                <a:ext cx="129" cy="227"/>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endParaRPr lang="zh-CN" altLang="en-US" sz="2000" strike="noStrike" noProof="1">
                  <a:solidFill>
                    <a:prstClr val="black"/>
                  </a:solidFill>
                </a:endParaRPr>
              </a:p>
            </p:txBody>
          </p:sp>
          <p:sp>
            <p:nvSpPr>
              <p:cNvPr id="94" name="Freeform 20"/>
              <p:cNvSpPr/>
              <p:nvPr/>
            </p:nvSpPr>
            <p:spPr bwMode="auto">
              <a:xfrm>
                <a:off x="3809" y="2033"/>
                <a:ext cx="129" cy="311"/>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endParaRPr lang="zh-CN" altLang="en-US" sz="2000" strike="noStrike" noProof="1">
                  <a:solidFill>
                    <a:prstClr val="black"/>
                  </a:solidFill>
                </a:endParaRPr>
              </a:p>
            </p:txBody>
          </p:sp>
          <p:sp>
            <p:nvSpPr>
              <p:cNvPr id="95" name="Freeform 21"/>
              <p:cNvSpPr/>
              <p:nvPr/>
            </p:nvSpPr>
            <p:spPr bwMode="auto">
              <a:xfrm>
                <a:off x="3997" y="1964"/>
                <a:ext cx="129" cy="380"/>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endParaRPr lang="zh-CN" altLang="en-US" sz="2000" strike="noStrike" noProof="1">
                  <a:solidFill>
                    <a:prstClr val="black"/>
                  </a:solidFill>
                </a:endParaRPr>
              </a:p>
            </p:txBody>
          </p:sp>
          <p:sp>
            <p:nvSpPr>
              <p:cNvPr id="96" name="Freeform 22"/>
              <p:cNvSpPr/>
              <p:nvPr/>
            </p:nvSpPr>
            <p:spPr bwMode="auto">
              <a:xfrm>
                <a:off x="3525" y="1887"/>
                <a:ext cx="630" cy="546"/>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endParaRPr lang="zh-CN" altLang="en-US" sz="2000" strike="noStrike" noProof="1">
                  <a:solidFill>
                    <a:prstClr val="black"/>
                  </a:solidFill>
                </a:endParaRPr>
              </a:p>
            </p:txBody>
          </p:sp>
        </p:grpSp>
      </p:grpSp>
      <p:sp>
        <p:nvSpPr>
          <p:cNvPr id="97" name="任意多边形 61"/>
          <p:cNvSpPr/>
          <p:nvPr/>
        </p:nvSpPr>
        <p:spPr>
          <a:xfrm>
            <a:off x="3891121" y="1382486"/>
            <a:ext cx="3789004" cy="2390719"/>
          </a:xfrm>
          <a:custGeom>
            <a:avLst/>
            <a:gdLst>
              <a:gd name="connsiteX0" fmla="*/ 3442036 w 3445513"/>
              <a:gd name="connsiteY0" fmla="*/ 354635 h 2134759"/>
              <a:gd name="connsiteX1" fmla="*/ 3341208 w 3445513"/>
              <a:gd name="connsiteY1" fmla="*/ 354635 h 2134759"/>
              <a:gd name="connsiteX2" fmla="*/ 3341208 w 3445513"/>
              <a:gd name="connsiteY2" fmla="*/ 177317 h 2134759"/>
              <a:gd name="connsiteX3" fmla="*/ 2044360 w 3445513"/>
              <a:gd name="connsiteY3" fmla="*/ 1474165 h 2134759"/>
              <a:gd name="connsiteX4" fmla="*/ 1689725 w 3445513"/>
              <a:gd name="connsiteY4" fmla="*/ 1140393 h 2134759"/>
              <a:gd name="connsiteX5" fmla="*/ 983934 w 3445513"/>
              <a:gd name="connsiteY5" fmla="*/ 1846184 h 2134759"/>
              <a:gd name="connsiteX6" fmla="*/ 674499 w 3445513"/>
              <a:gd name="connsiteY6" fmla="*/ 1536749 h 2134759"/>
              <a:gd name="connsiteX7" fmla="*/ 76489 w 3445513"/>
              <a:gd name="connsiteY7" fmla="*/ 2134759 h 2134759"/>
              <a:gd name="connsiteX8" fmla="*/ 0 w 3445513"/>
              <a:gd name="connsiteY8" fmla="*/ 2058270 h 2134759"/>
              <a:gd name="connsiteX9" fmla="*/ 664068 w 3445513"/>
              <a:gd name="connsiteY9" fmla="*/ 1394202 h 2134759"/>
              <a:gd name="connsiteX10" fmla="*/ 973501 w 3445513"/>
              <a:gd name="connsiteY10" fmla="*/ 1703635 h 2134759"/>
              <a:gd name="connsiteX11" fmla="*/ 1682769 w 3445513"/>
              <a:gd name="connsiteY11" fmla="*/ 994367 h 2134759"/>
              <a:gd name="connsiteX12" fmla="*/ 2037403 w 3445513"/>
              <a:gd name="connsiteY12" fmla="*/ 1349001 h 2134759"/>
              <a:gd name="connsiteX13" fmla="*/ 3268195 w 3445513"/>
              <a:gd name="connsiteY13" fmla="*/ 93874 h 2134759"/>
              <a:gd name="connsiteX14" fmla="*/ 3083925 w 3445513"/>
              <a:gd name="connsiteY14" fmla="*/ 93874 h 2134759"/>
              <a:gd name="connsiteX15" fmla="*/ 3083925 w 3445513"/>
              <a:gd name="connsiteY15" fmla="*/ 0 h 2134759"/>
              <a:gd name="connsiteX16" fmla="*/ 3445513 w 3445513"/>
              <a:gd name="connsiteY16" fmla="*/ 0 h 2134759"/>
              <a:gd name="connsiteX17" fmla="*/ 3442036 w 3445513"/>
              <a:gd name="connsiteY17" fmla="*/ 354635 h 213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45513" h="2134759">
                <a:moveTo>
                  <a:pt x="3442036" y="354635"/>
                </a:moveTo>
                <a:lnTo>
                  <a:pt x="3341208" y="354635"/>
                </a:lnTo>
                <a:lnTo>
                  <a:pt x="3341208" y="177317"/>
                </a:lnTo>
                <a:lnTo>
                  <a:pt x="2044360" y="1474165"/>
                </a:lnTo>
                <a:lnTo>
                  <a:pt x="1689725" y="1140393"/>
                </a:lnTo>
                <a:lnTo>
                  <a:pt x="983934" y="1846184"/>
                </a:lnTo>
                <a:lnTo>
                  <a:pt x="674499" y="1536749"/>
                </a:lnTo>
                <a:lnTo>
                  <a:pt x="76489" y="2134759"/>
                </a:lnTo>
                <a:lnTo>
                  <a:pt x="0" y="2058270"/>
                </a:lnTo>
                <a:lnTo>
                  <a:pt x="664068" y="1394202"/>
                </a:lnTo>
                <a:lnTo>
                  <a:pt x="973501" y="1703635"/>
                </a:lnTo>
                <a:lnTo>
                  <a:pt x="1682769" y="994367"/>
                </a:lnTo>
                <a:lnTo>
                  <a:pt x="2037403" y="1349001"/>
                </a:lnTo>
                <a:lnTo>
                  <a:pt x="3268195" y="93874"/>
                </a:lnTo>
                <a:lnTo>
                  <a:pt x="3083925" y="93874"/>
                </a:lnTo>
                <a:lnTo>
                  <a:pt x="3083925" y="0"/>
                </a:lnTo>
                <a:lnTo>
                  <a:pt x="3445513" y="0"/>
                </a:lnTo>
                <a:lnTo>
                  <a:pt x="3442036" y="354635"/>
                </a:lnTo>
                <a:close/>
              </a:path>
            </a:pathLst>
          </a:custGeom>
          <a:solidFill>
            <a:srgbClr val="0F0F2F"/>
          </a:solidFill>
          <a:ln w="19050">
            <a:noFill/>
          </a:ln>
          <a:effectLst>
            <a:softEdge rad="0"/>
          </a:effectLst>
        </p:spPr>
        <p:txBody>
          <a:bodyPr vert="horz" wrap="square" lIns="91440" tIns="45720" rIns="91440" bIns="45720" numCol="1"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endParaRPr lang="zh-CN" altLang="en-US" strike="noStrike" noProof="1">
              <a:solidFill>
                <a:prstClr val="black"/>
              </a:solidFill>
              <a:latin typeface="Arial" panose="020B0604020202020204" pitchFamily="34" charset="0"/>
              <a:ea typeface="微软雅黑" panose="020B0503020204020204" pitchFamily="34" charset="-122"/>
            </a:endParaRPr>
          </a:p>
        </p:txBody>
      </p:sp>
      <p:grpSp>
        <p:nvGrpSpPr>
          <p:cNvPr id="98" name="组合 97"/>
          <p:cNvGrpSpPr/>
          <p:nvPr/>
        </p:nvGrpSpPr>
        <p:grpSpPr>
          <a:xfrm>
            <a:off x="3919126" y="3896481"/>
            <a:ext cx="819150" cy="1190179"/>
            <a:chOff x="6637" y="6184"/>
            <a:chExt cx="1290" cy="1730"/>
          </a:xfrm>
          <a:solidFill>
            <a:srgbClr val="0F0F2F"/>
          </a:solidFill>
        </p:grpSpPr>
        <p:sp>
          <p:nvSpPr>
            <p:cNvPr id="99" name="矩形 37"/>
            <p:cNvSpPr/>
            <p:nvPr/>
          </p:nvSpPr>
          <p:spPr>
            <a:xfrm>
              <a:off x="6889" y="6184"/>
              <a:ext cx="836" cy="1731"/>
            </a:xfrm>
            <a:custGeom>
              <a:avLst/>
              <a:gdLst>
                <a:gd name="connsiteX0" fmla="*/ 0 w 514350"/>
                <a:gd name="connsiteY0" fmla="*/ 0 h 1075459"/>
                <a:gd name="connsiteX1" fmla="*/ 514350 w 514350"/>
                <a:gd name="connsiteY1" fmla="*/ 0 h 1075459"/>
                <a:gd name="connsiteX2" fmla="*/ 514350 w 514350"/>
                <a:gd name="connsiteY2" fmla="*/ 1075459 h 1075459"/>
                <a:gd name="connsiteX3" fmla="*/ 0 w 514350"/>
                <a:gd name="connsiteY3" fmla="*/ 1075459 h 1075459"/>
                <a:gd name="connsiteX4" fmla="*/ 0 w 514350"/>
                <a:gd name="connsiteY4" fmla="*/ 0 h 1075459"/>
                <a:gd name="connsiteX0-1" fmla="*/ 5195 w 519545"/>
                <a:gd name="connsiteY0-2" fmla="*/ 0 h 1075459"/>
                <a:gd name="connsiteX1-3" fmla="*/ 519545 w 519545"/>
                <a:gd name="connsiteY1-4" fmla="*/ 0 h 1075459"/>
                <a:gd name="connsiteX2-5" fmla="*/ 519545 w 519545"/>
                <a:gd name="connsiteY2-6" fmla="*/ 1075459 h 1075459"/>
                <a:gd name="connsiteX3-7" fmla="*/ 5195 w 519545"/>
                <a:gd name="connsiteY3-8" fmla="*/ 1075459 h 1075459"/>
                <a:gd name="connsiteX4-9" fmla="*/ 0 w 519545"/>
                <a:gd name="connsiteY4-10" fmla="*/ 374073 h 1075459"/>
                <a:gd name="connsiteX5" fmla="*/ 5195 w 519545"/>
                <a:gd name="connsiteY5" fmla="*/ 0 h 1075459"/>
                <a:gd name="connsiteX0-11" fmla="*/ 379268 w 519545"/>
                <a:gd name="connsiteY0-12" fmla="*/ 10391 h 1075459"/>
                <a:gd name="connsiteX1-13" fmla="*/ 519545 w 519545"/>
                <a:gd name="connsiteY1-14" fmla="*/ 0 h 1075459"/>
                <a:gd name="connsiteX2-15" fmla="*/ 519545 w 519545"/>
                <a:gd name="connsiteY2-16" fmla="*/ 1075459 h 1075459"/>
                <a:gd name="connsiteX3-17" fmla="*/ 5195 w 519545"/>
                <a:gd name="connsiteY3-18" fmla="*/ 1075459 h 1075459"/>
                <a:gd name="connsiteX4-19" fmla="*/ 0 w 519545"/>
                <a:gd name="connsiteY4-20" fmla="*/ 374073 h 1075459"/>
                <a:gd name="connsiteX5-21" fmla="*/ 379268 w 519545"/>
                <a:gd name="connsiteY5-22" fmla="*/ 10391 h 10754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519545" h="1075459">
                  <a:moveTo>
                    <a:pt x="379268" y="10391"/>
                  </a:moveTo>
                  <a:lnTo>
                    <a:pt x="519545" y="0"/>
                  </a:lnTo>
                  <a:lnTo>
                    <a:pt x="519545" y="1075459"/>
                  </a:lnTo>
                  <a:lnTo>
                    <a:pt x="5195" y="1075459"/>
                  </a:lnTo>
                  <a:cubicBezTo>
                    <a:pt x="3463" y="841664"/>
                    <a:pt x="1732" y="607868"/>
                    <a:pt x="0" y="374073"/>
                  </a:cubicBezTo>
                  <a:cubicBezTo>
                    <a:pt x="1732" y="249382"/>
                    <a:pt x="377536" y="135082"/>
                    <a:pt x="379268" y="103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endParaRPr lang="zh-CN" altLang="en-US" strike="noStrike" noProof="1">
                <a:solidFill>
                  <a:schemeClr val="bg1"/>
                </a:solidFill>
              </a:endParaRPr>
            </a:p>
          </p:txBody>
        </p:sp>
        <p:sp>
          <p:nvSpPr>
            <p:cNvPr id="100" name="矩形 66"/>
            <p:cNvSpPr/>
            <p:nvPr/>
          </p:nvSpPr>
          <p:spPr>
            <a:xfrm>
              <a:off x="6637" y="7070"/>
              <a:ext cx="1289" cy="727"/>
            </a:xfrm>
            <a:prstGeom prst="rect">
              <a:avLst/>
            </a:prstGeom>
            <a:noFill/>
            <a:ln w="9525">
              <a:noFill/>
            </a:ln>
          </p:spPr>
          <p:txBody>
            <a:bodyPr wrap="square" anchor="t">
              <a:spAutoFit/>
            </a:bodyPr>
            <a:lstStyle/>
            <a:p>
              <a:pPr lvl="0" algn="ctr"/>
              <a:r>
                <a:rPr lang="en-US" altLang="zh-CN" sz="2400" dirty="0">
                  <a:solidFill>
                    <a:schemeClr val="bg1"/>
                  </a:solidFill>
                  <a:latin typeface="Haettenschweiler" pitchFamily="34" charset="0"/>
                  <a:ea typeface="微软雅黑" panose="020B0503020204020204" pitchFamily="34" charset="-122"/>
                </a:rPr>
                <a:t>01</a:t>
              </a:r>
              <a:endParaRPr lang="zh-CN" altLang="en-US" sz="2400" dirty="0">
                <a:solidFill>
                  <a:schemeClr val="bg1"/>
                </a:solidFill>
                <a:latin typeface="Haettenschweiler" pitchFamily="34" charset="0"/>
                <a:ea typeface="微软雅黑" panose="020B0503020204020204" pitchFamily="34" charset="-122"/>
              </a:endParaRPr>
            </a:p>
          </p:txBody>
        </p:sp>
      </p:grpSp>
      <p:grpSp>
        <p:nvGrpSpPr>
          <p:cNvPr id="101" name="组合 100"/>
          <p:cNvGrpSpPr/>
          <p:nvPr/>
        </p:nvGrpSpPr>
        <p:grpSpPr>
          <a:xfrm>
            <a:off x="4928650" y="3338524"/>
            <a:ext cx="844550" cy="1748137"/>
            <a:chOff x="7661" y="6092"/>
            <a:chExt cx="1328" cy="1822"/>
          </a:xfrm>
          <a:solidFill>
            <a:srgbClr val="0F0F2F"/>
          </a:solidFill>
        </p:grpSpPr>
        <p:sp>
          <p:nvSpPr>
            <p:cNvPr id="102" name="矩形 38"/>
            <p:cNvSpPr/>
            <p:nvPr/>
          </p:nvSpPr>
          <p:spPr>
            <a:xfrm>
              <a:off x="7892" y="6092"/>
              <a:ext cx="836" cy="1823"/>
            </a:xfrm>
            <a:custGeom>
              <a:avLst/>
              <a:gdLst>
                <a:gd name="connsiteX0" fmla="*/ 0 w 514350"/>
                <a:gd name="connsiteY0" fmla="*/ 0 h 1075459"/>
                <a:gd name="connsiteX1" fmla="*/ 514350 w 514350"/>
                <a:gd name="connsiteY1" fmla="*/ 0 h 1075459"/>
                <a:gd name="connsiteX2" fmla="*/ 514350 w 514350"/>
                <a:gd name="connsiteY2" fmla="*/ 1075459 h 1075459"/>
                <a:gd name="connsiteX3" fmla="*/ 0 w 514350"/>
                <a:gd name="connsiteY3" fmla="*/ 1075459 h 1075459"/>
                <a:gd name="connsiteX4" fmla="*/ 0 w 514350"/>
                <a:gd name="connsiteY4" fmla="*/ 0 h 1075459"/>
                <a:gd name="connsiteX0-1" fmla="*/ 5015 w 519365"/>
                <a:gd name="connsiteY0-2" fmla="*/ 0 h 1075459"/>
                <a:gd name="connsiteX1-3" fmla="*/ 519365 w 519365"/>
                <a:gd name="connsiteY1-4" fmla="*/ 0 h 1075459"/>
                <a:gd name="connsiteX2-5" fmla="*/ 519365 w 519365"/>
                <a:gd name="connsiteY2-6" fmla="*/ 1075459 h 1075459"/>
                <a:gd name="connsiteX3-7" fmla="*/ 5015 w 519365"/>
                <a:gd name="connsiteY3-8" fmla="*/ 1075459 h 1075459"/>
                <a:gd name="connsiteX4-9" fmla="*/ 0 w 519365"/>
                <a:gd name="connsiteY4-10" fmla="*/ 135082 h 1075459"/>
                <a:gd name="connsiteX5" fmla="*/ 5015 w 519365"/>
                <a:gd name="connsiteY5" fmla="*/ 0 h 1075459"/>
                <a:gd name="connsiteX0-11" fmla="*/ 160878 w 519365"/>
                <a:gd name="connsiteY0-12" fmla="*/ 223405 h 1075459"/>
                <a:gd name="connsiteX1-13" fmla="*/ 519365 w 519365"/>
                <a:gd name="connsiteY1-14" fmla="*/ 0 h 1075459"/>
                <a:gd name="connsiteX2-15" fmla="*/ 519365 w 519365"/>
                <a:gd name="connsiteY2-16" fmla="*/ 1075459 h 1075459"/>
                <a:gd name="connsiteX3-17" fmla="*/ 5015 w 519365"/>
                <a:gd name="connsiteY3-18" fmla="*/ 1075459 h 1075459"/>
                <a:gd name="connsiteX4-19" fmla="*/ 0 w 519365"/>
                <a:gd name="connsiteY4-20" fmla="*/ 135082 h 1075459"/>
                <a:gd name="connsiteX5-21" fmla="*/ 160878 w 519365"/>
                <a:gd name="connsiteY5-22" fmla="*/ 223405 h 1075459"/>
                <a:gd name="connsiteX0-23" fmla="*/ 160878 w 519365"/>
                <a:gd name="connsiteY0-24" fmla="*/ 280555 h 1132609"/>
                <a:gd name="connsiteX1-25" fmla="*/ 519365 w 519365"/>
                <a:gd name="connsiteY1-26" fmla="*/ 0 h 1132609"/>
                <a:gd name="connsiteX2-27" fmla="*/ 519365 w 519365"/>
                <a:gd name="connsiteY2-28" fmla="*/ 1132609 h 1132609"/>
                <a:gd name="connsiteX3-29" fmla="*/ 5015 w 519365"/>
                <a:gd name="connsiteY3-30" fmla="*/ 1132609 h 1132609"/>
                <a:gd name="connsiteX4-31" fmla="*/ 0 w 519365"/>
                <a:gd name="connsiteY4-32" fmla="*/ 192232 h 1132609"/>
                <a:gd name="connsiteX5-33" fmla="*/ 160878 w 519365"/>
                <a:gd name="connsiteY5-34" fmla="*/ 280555 h 11326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519365" h="1132609">
                  <a:moveTo>
                    <a:pt x="160878" y="280555"/>
                  </a:moveTo>
                  <a:lnTo>
                    <a:pt x="519365" y="0"/>
                  </a:lnTo>
                  <a:lnTo>
                    <a:pt x="519365" y="1132609"/>
                  </a:lnTo>
                  <a:lnTo>
                    <a:pt x="5015" y="1132609"/>
                  </a:lnTo>
                  <a:cubicBezTo>
                    <a:pt x="3343" y="819150"/>
                    <a:pt x="1672" y="505691"/>
                    <a:pt x="0" y="192232"/>
                  </a:cubicBezTo>
                  <a:lnTo>
                    <a:pt x="160878" y="2805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endParaRPr lang="zh-CN" altLang="en-US" strike="noStrike" noProof="1">
                <a:solidFill>
                  <a:schemeClr val="bg1"/>
                </a:solidFill>
              </a:endParaRPr>
            </a:p>
          </p:txBody>
        </p:sp>
        <p:sp>
          <p:nvSpPr>
            <p:cNvPr id="103" name="矩形 67"/>
            <p:cNvSpPr/>
            <p:nvPr/>
          </p:nvSpPr>
          <p:spPr>
            <a:xfrm>
              <a:off x="7660" y="6925"/>
              <a:ext cx="1328" cy="727"/>
            </a:xfrm>
            <a:prstGeom prst="rect">
              <a:avLst/>
            </a:prstGeom>
            <a:noFill/>
            <a:ln w="9525">
              <a:noFill/>
            </a:ln>
          </p:spPr>
          <p:txBody>
            <a:bodyPr wrap="square" anchor="t">
              <a:spAutoFit/>
            </a:bodyPr>
            <a:lstStyle/>
            <a:p>
              <a:pPr lvl="0" algn="ctr"/>
              <a:r>
                <a:rPr lang="en-US" altLang="zh-CN" sz="2400" dirty="0">
                  <a:solidFill>
                    <a:schemeClr val="bg1"/>
                  </a:solidFill>
                  <a:latin typeface="Haettenschweiler" pitchFamily="34" charset="0"/>
                  <a:ea typeface="微软雅黑" panose="020B0503020204020204" pitchFamily="34" charset="-122"/>
                </a:rPr>
                <a:t>02</a:t>
              </a:r>
              <a:endParaRPr lang="zh-CN" altLang="en-US" sz="2400" dirty="0">
                <a:solidFill>
                  <a:schemeClr val="bg1"/>
                </a:solidFill>
                <a:latin typeface="Haettenschweiler" pitchFamily="34" charset="0"/>
                <a:ea typeface="微软雅黑" panose="020B0503020204020204" pitchFamily="34" charset="-122"/>
              </a:endParaRPr>
            </a:p>
          </p:txBody>
        </p:sp>
      </p:grpSp>
      <p:grpSp>
        <p:nvGrpSpPr>
          <p:cNvPr id="104" name="组合 103"/>
          <p:cNvGrpSpPr/>
          <p:nvPr/>
        </p:nvGrpSpPr>
        <p:grpSpPr>
          <a:xfrm>
            <a:off x="5860895" y="3015343"/>
            <a:ext cx="842963" cy="2071318"/>
            <a:chOff x="9230" y="5605"/>
            <a:chExt cx="1328" cy="2358"/>
          </a:xfrm>
          <a:solidFill>
            <a:srgbClr val="0F0F2F"/>
          </a:solidFill>
        </p:grpSpPr>
        <p:sp>
          <p:nvSpPr>
            <p:cNvPr id="105" name="矩形 39"/>
            <p:cNvSpPr/>
            <p:nvPr/>
          </p:nvSpPr>
          <p:spPr>
            <a:xfrm>
              <a:off x="9508" y="5605"/>
              <a:ext cx="837" cy="2358"/>
            </a:xfrm>
            <a:custGeom>
              <a:avLst/>
              <a:gdLst>
                <a:gd name="connsiteX0" fmla="*/ 0 w 514350"/>
                <a:gd name="connsiteY0" fmla="*/ 0 h 1480704"/>
                <a:gd name="connsiteX1" fmla="*/ 514350 w 514350"/>
                <a:gd name="connsiteY1" fmla="*/ 0 h 1480704"/>
                <a:gd name="connsiteX2" fmla="*/ 514350 w 514350"/>
                <a:gd name="connsiteY2" fmla="*/ 1480704 h 1480704"/>
                <a:gd name="connsiteX3" fmla="*/ 0 w 514350"/>
                <a:gd name="connsiteY3" fmla="*/ 1480704 h 1480704"/>
                <a:gd name="connsiteX4" fmla="*/ 0 w 514350"/>
                <a:gd name="connsiteY4" fmla="*/ 0 h 1480704"/>
                <a:gd name="connsiteX0-1" fmla="*/ 5823 w 520173"/>
                <a:gd name="connsiteY0-2" fmla="*/ 0 h 1480704"/>
                <a:gd name="connsiteX1-3" fmla="*/ 520173 w 520173"/>
                <a:gd name="connsiteY1-4" fmla="*/ 0 h 1480704"/>
                <a:gd name="connsiteX2-5" fmla="*/ 520173 w 520173"/>
                <a:gd name="connsiteY2-6" fmla="*/ 1480704 h 1480704"/>
                <a:gd name="connsiteX3-7" fmla="*/ 5823 w 520173"/>
                <a:gd name="connsiteY3-8" fmla="*/ 1480704 h 1480704"/>
                <a:gd name="connsiteX4-9" fmla="*/ 0 w 520173"/>
                <a:gd name="connsiteY4-10" fmla="*/ 171449 h 1480704"/>
                <a:gd name="connsiteX5" fmla="*/ 5823 w 520173"/>
                <a:gd name="connsiteY5" fmla="*/ 0 h 1480704"/>
                <a:gd name="connsiteX0-11" fmla="*/ 161687 w 520173"/>
                <a:gd name="connsiteY0-12" fmla="*/ 15586 h 1480704"/>
                <a:gd name="connsiteX1-13" fmla="*/ 520173 w 520173"/>
                <a:gd name="connsiteY1-14" fmla="*/ 0 h 1480704"/>
                <a:gd name="connsiteX2-15" fmla="*/ 520173 w 520173"/>
                <a:gd name="connsiteY2-16" fmla="*/ 1480704 h 1480704"/>
                <a:gd name="connsiteX3-17" fmla="*/ 5823 w 520173"/>
                <a:gd name="connsiteY3-18" fmla="*/ 1480704 h 1480704"/>
                <a:gd name="connsiteX4-19" fmla="*/ 0 w 520173"/>
                <a:gd name="connsiteY4-20" fmla="*/ 171449 h 1480704"/>
                <a:gd name="connsiteX5-21" fmla="*/ 161687 w 520173"/>
                <a:gd name="connsiteY5-22" fmla="*/ 15586 h 1480704"/>
                <a:gd name="connsiteX0-23" fmla="*/ 161687 w 520173"/>
                <a:gd name="connsiteY0-24" fmla="*/ 15586 h 1480704"/>
                <a:gd name="connsiteX1-25" fmla="*/ 520173 w 520173"/>
                <a:gd name="connsiteY1-26" fmla="*/ 0 h 1480704"/>
                <a:gd name="connsiteX2-27" fmla="*/ 514351 w 520173"/>
                <a:gd name="connsiteY2-28" fmla="*/ 181840 h 1480704"/>
                <a:gd name="connsiteX3-29" fmla="*/ 520173 w 520173"/>
                <a:gd name="connsiteY3-30" fmla="*/ 1480704 h 1480704"/>
                <a:gd name="connsiteX4-31" fmla="*/ 5823 w 520173"/>
                <a:gd name="connsiteY4-32" fmla="*/ 1480704 h 1480704"/>
                <a:gd name="connsiteX5-33" fmla="*/ 0 w 520173"/>
                <a:gd name="connsiteY5-34" fmla="*/ 171449 h 1480704"/>
                <a:gd name="connsiteX6" fmla="*/ 161687 w 520173"/>
                <a:gd name="connsiteY6" fmla="*/ 15586 h 1480704"/>
                <a:gd name="connsiteX0-35" fmla="*/ 161687 w 520173"/>
                <a:gd name="connsiteY0-36" fmla="*/ 0 h 1465118"/>
                <a:gd name="connsiteX1-37" fmla="*/ 327941 w 520173"/>
                <a:gd name="connsiteY1-38" fmla="*/ 5195 h 1465118"/>
                <a:gd name="connsiteX2-39" fmla="*/ 514351 w 520173"/>
                <a:gd name="connsiteY2-40" fmla="*/ 166254 h 1465118"/>
                <a:gd name="connsiteX3-41" fmla="*/ 520173 w 520173"/>
                <a:gd name="connsiteY3-42" fmla="*/ 1465118 h 1465118"/>
                <a:gd name="connsiteX4-43" fmla="*/ 5823 w 520173"/>
                <a:gd name="connsiteY4-44" fmla="*/ 1465118 h 1465118"/>
                <a:gd name="connsiteX5-45" fmla="*/ 0 w 520173"/>
                <a:gd name="connsiteY5-46" fmla="*/ 155863 h 1465118"/>
                <a:gd name="connsiteX6-47" fmla="*/ 161687 w 520173"/>
                <a:gd name="connsiteY6-48" fmla="*/ 0 h 14651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47" y="connsiteY6-48"/>
                </a:cxn>
              </a:cxnLst>
              <a:rect l="l" t="t" r="r" b="b"/>
              <a:pathLst>
                <a:path w="520173" h="1465118">
                  <a:moveTo>
                    <a:pt x="161687" y="0"/>
                  </a:moveTo>
                  <a:lnTo>
                    <a:pt x="327941" y="5195"/>
                  </a:lnTo>
                  <a:lnTo>
                    <a:pt x="514351" y="166254"/>
                  </a:lnTo>
                  <a:cubicBezTo>
                    <a:pt x="516292" y="599209"/>
                    <a:pt x="518232" y="1032163"/>
                    <a:pt x="520173" y="1465118"/>
                  </a:cubicBezTo>
                  <a:lnTo>
                    <a:pt x="5823" y="1465118"/>
                  </a:lnTo>
                  <a:lnTo>
                    <a:pt x="0" y="155863"/>
                  </a:lnTo>
                  <a:lnTo>
                    <a:pt x="16168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endParaRPr lang="zh-CN" altLang="en-US" strike="noStrike" noProof="1">
                <a:solidFill>
                  <a:schemeClr val="bg1"/>
                </a:solidFill>
              </a:endParaRPr>
            </a:p>
          </p:txBody>
        </p:sp>
        <p:sp>
          <p:nvSpPr>
            <p:cNvPr id="106" name="矩形 68"/>
            <p:cNvSpPr/>
            <p:nvPr/>
          </p:nvSpPr>
          <p:spPr>
            <a:xfrm>
              <a:off x="9230" y="6709"/>
              <a:ext cx="1328" cy="727"/>
            </a:xfrm>
            <a:prstGeom prst="rect">
              <a:avLst/>
            </a:prstGeom>
            <a:noFill/>
            <a:ln w="9525">
              <a:noFill/>
            </a:ln>
          </p:spPr>
          <p:txBody>
            <a:bodyPr wrap="square" anchor="t">
              <a:spAutoFit/>
            </a:bodyPr>
            <a:lstStyle/>
            <a:p>
              <a:pPr lvl="0" algn="ctr"/>
              <a:r>
                <a:rPr lang="en-US" altLang="zh-CN" sz="2400" dirty="0">
                  <a:solidFill>
                    <a:schemeClr val="bg1"/>
                  </a:solidFill>
                  <a:latin typeface="Haettenschweiler" pitchFamily="34" charset="0"/>
                  <a:ea typeface="微软雅黑" panose="020B0503020204020204" pitchFamily="34" charset="-122"/>
                </a:rPr>
                <a:t>03</a:t>
              </a:r>
              <a:endParaRPr lang="zh-CN" altLang="en-US" sz="2400" dirty="0">
                <a:solidFill>
                  <a:schemeClr val="bg1"/>
                </a:solidFill>
                <a:latin typeface="Haettenschweiler" pitchFamily="34" charset="0"/>
                <a:ea typeface="微软雅黑" panose="020B0503020204020204" pitchFamily="34" charset="-122"/>
              </a:endParaRPr>
            </a:p>
          </p:txBody>
        </p:sp>
      </p:grpSp>
      <p:grpSp>
        <p:nvGrpSpPr>
          <p:cNvPr id="107" name="组合 106"/>
          <p:cNvGrpSpPr/>
          <p:nvPr/>
        </p:nvGrpSpPr>
        <p:grpSpPr>
          <a:xfrm>
            <a:off x="6837163" y="2116987"/>
            <a:ext cx="842962" cy="2969674"/>
            <a:chOff x="9618" y="5239"/>
            <a:chExt cx="1328" cy="2676"/>
          </a:xfrm>
          <a:solidFill>
            <a:srgbClr val="0F0F2F"/>
          </a:solidFill>
        </p:grpSpPr>
        <p:sp>
          <p:nvSpPr>
            <p:cNvPr id="108" name="矩形 40"/>
            <p:cNvSpPr/>
            <p:nvPr/>
          </p:nvSpPr>
          <p:spPr>
            <a:xfrm>
              <a:off x="9883" y="5239"/>
              <a:ext cx="828" cy="2676"/>
            </a:xfrm>
            <a:custGeom>
              <a:avLst/>
              <a:gdLst>
                <a:gd name="connsiteX0" fmla="*/ 0 w 514350"/>
                <a:gd name="connsiteY0" fmla="*/ 0 h 1662545"/>
                <a:gd name="connsiteX1" fmla="*/ 514350 w 514350"/>
                <a:gd name="connsiteY1" fmla="*/ 0 h 1662545"/>
                <a:gd name="connsiteX2" fmla="*/ 514350 w 514350"/>
                <a:gd name="connsiteY2" fmla="*/ 1662545 h 1662545"/>
                <a:gd name="connsiteX3" fmla="*/ 0 w 514350"/>
                <a:gd name="connsiteY3" fmla="*/ 1662545 h 1662545"/>
                <a:gd name="connsiteX4" fmla="*/ 0 w 514350"/>
                <a:gd name="connsiteY4" fmla="*/ 0 h 1662545"/>
                <a:gd name="connsiteX0-1" fmla="*/ 447 w 514797"/>
                <a:gd name="connsiteY0-2" fmla="*/ 0 h 1662545"/>
                <a:gd name="connsiteX1-3" fmla="*/ 514797 w 514797"/>
                <a:gd name="connsiteY1-4" fmla="*/ 0 h 1662545"/>
                <a:gd name="connsiteX2-5" fmla="*/ 514797 w 514797"/>
                <a:gd name="connsiteY2-6" fmla="*/ 1662545 h 1662545"/>
                <a:gd name="connsiteX3-7" fmla="*/ 447 w 514797"/>
                <a:gd name="connsiteY3-8" fmla="*/ 1662545 h 1662545"/>
                <a:gd name="connsiteX4-9" fmla="*/ 0 w 514797"/>
                <a:gd name="connsiteY4-10" fmla="*/ 426027 h 1662545"/>
                <a:gd name="connsiteX5" fmla="*/ 447 w 514797"/>
                <a:gd name="connsiteY5" fmla="*/ 0 h 1662545"/>
                <a:gd name="connsiteX0-11" fmla="*/ 291393 w 514797"/>
                <a:gd name="connsiteY0-12" fmla="*/ 161059 h 1662545"/>
                <a:gd name="connsiteX1-13" fmla="*/ 514797 w 514797"/>
                <a:gd name="connsiteY1-14" fmla="*/ 0 h 1662545"/>
                <a:gd name="connsiteX2-15" fmla="*/ 514797 w 514797"/>
                <a:gd name="connsiteY2-16" fmla="*/ 1662545 h 1662545"/>
                <a:gd name="connsiteX3-17" fmla="*/ 447 w 514797"/>
                <a:gd name="connsiteY3-18" fmla="*/ 1662545 h 1662545"/>
                <a:gd name="connsiteX4-19" fmla="*/ 0 w 514797"/>
                <a:gd name="connsiteY4-20" fmla="*/ 426027 h 1662545"/>
                <a:gd name="connsiteX5-21" fmla="*/ 291393 w 514797"/>
                <a:gd name="connsiteY5-22" fmla="*/ 161059 h 166254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514797" h="1662545">
                  <a:moveTo>
                    <a:pt x="291393" y="161059"/>
                  </a:moveTo>
                  <a:lnTo>
                    <a:pt x="514797" y="0"/>
                  </a:lnTo>
                  <a:lnTo>
                    <a:pt x="514797" y="1662545"/>
                  </a:lnTo>
                  <a:lnTo>
                    <a:pt x="447" y="1662545"/>
                  </a:lnTo>
                  <a:lnTo>
                    <a:pt x="0" y="426027"/>
                  </a:lnTo>
                  <a:lnTo>
                    <a:pt x="291393" y="16105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endParaRPr lang="zh-CN" altLang="en-US" strike="noStrike" noProof="1">
                <a:solidFill>
                  <a:schemeClr val="bg1"/>
                </a:solidFill>
              </a:endParaRPr>
            </a:p>
          </p:txBody>
        </p:sp>
        <p:sp>
          <p:nvSpPr>
            <p:cNvPr id="109" name="矩形 69"/>
            <p:cNvSpPr/>
            <p:nvPr/>
          </p:nvSpPr>
          <p:spPr>
            <a:xfrm>
              <a:off x="9618" y="6748"/>
              <a:ext cx="1328" cy="727"/>
            </a:xfrm>
            <a:prstGeom prst="rect">
              <a:avLst/>
            </a:prstGeom>
            <a:noFill/>
            <a:ln w="9525">
              <a:noFill/>
            </a:ln>
          </p:spPr>
          <p:txBody>
            <a:bodyPr wrap="square" anchor="t">
              <a:spAutoFit/>
            </a:bodyPr>
            <a:lstStyle/>
            <a:p>
              <a:pPr lvl="0" algn="ctr"/>
              <a:r>
                <a:rPr lang="en-US" altLang="zh-CN" sz="2400" dirty="0">
                  <a:solidFill>
                    <a:schemeClr val="bg1"/>
                  </a:solidFill>
                  <a:latin typeface="Haettenschweiler" pitchFamily="34" charset="0"/>
                  <a:ea typeface="微软雅黑" panose="020B0503020204020204" pitchFamily="34" charset="-122"/>
                </a:rPr>
                <a:t>04</a:t>
              </a:r>
              <a:endParaRPr lang="zh-CN" altLang="en-US" sz="2400" dirty="0">
                <a:solidFill>
                  <a:schemeClr val="bg1"/>
                </a:solidFill>
                <a:latin typeface="Haettenschweiler" pitchFamily="34" charset="0"/>
                <a:ea typeface="微软雅黑" panose="020B0503020204020204" pitchFamily="34" charset="-122"/>
              </a:endParaRPr>
            </a:p>
          </p:txBody>
        </p:sp>
      </p:grpSp>
      <p:sp>
        <p:nvSpPr>
          <p:cNvPr id="110" name="文本框 109"/>
          <p:cNvSpPr txBox="1"/>
          <p:nvPr/>
        </p:nvSpPr>
        <p:spPr>
          <a:xfrm>
            <a:off x="939903" y="2106613"/>
            <a:ext cx="2339102" cy="954107"/>
          </a:xfrm>
          <a:prstGeom prst="rect">
            <a:avLst/>
          </a:prstGeom>
          <a:noFill/>
          <a:ln w="9525">
            <a:noFill/>
          </a:ln>
        </p:spPr>
        <p:txBody>
          <a:bodyPr wrap="none" anchor="t">
            <a:spAutoFit/>
          </a:bodyPr>
          <a:lstStyle/>
          <a:p>
            <a:pPr lvl="0"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lvl="0"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点击输入文本文字内容点击输入</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lvl="0"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文本文字内容</a:t>
            </a:r>
            <a:endParaRPr lang="en-US" altLang="zh-CN" sz="1200" dirty="0">
              <a:solidFill>
                <a:srgbClr val="2E2E2E"/>
              </a:solidFill>
              <a:latin typeface="Calibri" panose="020F0502020204030204" pitchFamily="34" charset="0"/>
              <a:ea typeface="宋体" panose="02010600030101010101" pitchFamily="2" charset="-122"/>
            </a:endParaRPr>
          </a:p>
          <a:p>
            <a:pPr lvl="0" algn="ctr"/>
            <a:endParaRPr lang="en-US" altLang="zh-CN" sz="1600" dirty="0">
              <a:solidFill>
                <a:srgbClr val="2E2E2E"/>
              </a:solidFill>
              <a:latin typeface="微软雅黑" panose="020B0503020204020204" pitchFamily="34" charset="-122"/>
              <a:ea typeface="微软雅黑" panose="020B0503020204020204" pitchFamily="34" charset="-122"/>
            </a:endParaRPr>
          </a:p>
        </p:txBody>
      </p:sp>
      <p:sp>
        <p:nvSpPr>
          <p:cNvPr id="111" name="文本框 110"/>
          <p:cNvSpPr txBox="1"/>
          <p:nvPr/>
        </p:nvSpPr>
        <p:spPr>
          <a:xfrm>
            <a:off x="939902" y="4633913"/>
            <a:ext cx="2339102" cy="1138773"/>
          </a:xfrm>
          <a:prstGeom prst="rect">
            <a:avLst/>
          </a:prstGeom>
          <a:noFill/>
          <a:ln w="9525">
            <a:noFill/>
          </a:ln>
        </p:spPr>
        <p:txBody>
          <a:bodyPr wrap="none" anchor="t">
            <a:spAutoFit/>
          </a:bodyPr>
          <a:lstStyle/>
          <a:p>
            <a:pPr lvl="0"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lvl="0"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点击输入文本文字内容点击输入</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lvl="0"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文本文字内容</a:t>
            </a:r>
            <a:endParaRPr lang="en-US" altLang="zh-CN" sz="1200" dirty="0">
              <a:solidFill>
                <a:srgbClr val="2E2E2E"/>
              </a:solidFill>
              <a:latin typeface="Calibri" panose="020F0502020204030204" pitchFamily="34" charset="0"/>
            </a:endParaRPr>
          </a:p>
          <a:p>
            <a:pPr lvl="0" algn="ctr"/>
            <a:endParaRPr lang="en-US" altLang="zh-CN" sz="1200" dirty="0">
              <a:solidFill>
                <a:srgbClr val="2E2E2E"/>
              </a:solidFill>
              <a:latin typeface="Calibri" panose="020F0502020204030204" pitchFamily="34" charset="0"/>
              <a:ea typeface="宋体" panose="02010600030101010101" pitchFamily="2" charset="-122"/>
            </a:endParaRPr>
          </a:p>
          <a:p>
            <a:pPr lvl="0" algn="ctr"/>
            <a:endParaRPr lang="en-US" altLang="zh-CN" sz="1600" dirty="0">
              <a:solidFill>
                <a:srgbClr val="0D0D0D"/>
              </a:solidFill>
              <a:latin typeface="微软雅黑" panose="020B0503020204020204" pitchFamily="34" charset="-122"/>
              <a:ea typeface="微软雅黑" panose="020B0503020204020204" pitchFamily="34" charset="-122"/>
            </a:endParaRPr>
          </a:p>
        </p:txBody>
      </p:sp>
      <p:sp>
        <p:nvSpPr>
          <p:cNvPr id="112" name="文本框 111"/>
          <p:cNvSpPr txBox="1"/>
          <p:nvPr/>
        </p:nvSpPr>
        <p:spPr>
          <a:xfrm>
            <a:off x="8985352" y="2084388"/>
            <a:ext cx="2339102" cy="1138773"/>
          </a:xfrm>
          <a:prstGeom prst="rect">
            <a:avLst/>
          </a:prstGeom>
          <a:noFill/>
          <a:ln w="9525">
            <a:noFill/>
          </a:ln>
        </p:spPr>
        <p:txBody>
          <a:bodyPr wrap="none" anchor="t">
            <a:spAutoFit/>
          </a:bodyPr>
          <a:lstStyle/>
          <a:p>
            <a:pPr lvl="0"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lvl="0"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点击输入文本文字内容点击输入</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lvl="0"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文本文字内容</a:t>
            </a:r>
            <a:endParaRPr lang="en-US" altLang="zh-CN" sz="1200" dirty="0">
              <a:solidFill>
                <a:srgbClr val="2E2E2E"/>
              </a:solidFill>
              <a:latin typeface="Calibri" panose="020F0502020204030204" pitchFamily="34" charset="0"/>
            </a:endParaRPr>
          </a:p>
          <a:p>
            <a:pPr lvl="0" algn="ctr"/>
            <a:endParaRPr lang="en-US" altLang="zh-CN" sz="1200" dirty="0">
              <a:solidFill>
                <a:srgbClr val="2E2E2E"/>
              </a:solidFill>
              <a:latin typeface="Calibri" panose="020F0502020204030204" pitchFamily="34" charset="0"/>
              <a:ea typeface="宋体" panose="02010600030101010101" pitchFamily="2" charset="-122"/>
            </a:endParaRPr>
          </a:p>
          <a:p>
            <a:pPr lvl="0" algn="ctr"/>
            <a:endParaRPr lang="en-US" altLang="zh-CN" sz="1600" dirty="0">
              <a:solidFill>
                <a:srgbClr val="2E2E2E"/>
              </a:solidFill>
              <a:latin typeface="微软雅黑" panose="020B0503020204020204" pitchFamily="34" charset="-122"/>
              <a:ea typeface="微软雅黑" panose="020B0503020204020204" pitchFamily="34" charset="-122"/>
            </a:endParaRPr>
          </a:p>
        </p:txBody>
      </p:sp>
      <p:sp>
        <p:nvSpPr>
          <p:cNvPr id="113" name="文本框 112"/>
          <p:cNvSpPr txBox="1"/>
          <p:nvPr/>
        </p:nvSpPr>
        <p:spPr>
          <a:xfrm>
            <a:off x="9069490" y="4610100"/>
            <a:ext cx="2339102" cy="1138773"/>
          </a:xfrm>
          <a:prstGeom prst="rect">
            <a:avLst/>
          </a:prstGeom>
          <a:noFill/>
          <a:ln w="9525">
            <a:noFill/>
          </a:ln>
        </p:spPr>
        <p:txBody>
          <a:bodyPr wrap="none" anchor="t">
            <a:spAutoFit/>
          </a:bodyPr>
          <a:lstStyle/>
          <a:p>
            <a:pPr lvl="0"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lvl="0"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点击输入文本文字内容点击输入</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lvl="0"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文本文字内容</a:t>
            </a:r>
            <a:endParaRPr lang="en-US" altLang="zh-CN" sz="1200" dirty="0">
              <a:solidFill>
                <a:srgbClr val="2E2E2E"/>
              </a:solidFill>
              <a:latin typeface="Calibri" panose="020F0502020204030204" pitchFamily="34" charset="0"/>
            </a:endParaRPr>
          </a:p>
          <a:p>
            <a:pPr lvl="0" algn="ctr"/>
            <a:endParaRPr lang="en-US" altLang="zh-CN" sz="1200" dirty="0">
              <a:solidFill>
                <a:srgbClr val="0D0D0D"/>
              </a:solidFill>
              <a:latin typeface="Calibri" panose="020F0502020204030204" pitchFamily="34" charset="0"/>
              <a:ea typeface="宋体" panose="02010600030101010101" pitchFamily="2" charset="-122"/>
            </a:endParaRPr>
          </a:p>
          <a:p>
            <a:pPr lvl="0" algn="ctr"/>
            <a:endParaRPr lang="en-US" altLang="zh-CN" sz="1600" dirty="0">
              <a:solidFill>
                <a:srgbClr val="0D0D0D"/>
              </a:solidFill>
              <a:latin typeface="微软雅黑" panose="020B0503020204020204" pitchFamily="34" charset="-122"/>
              <a:ea typeface="微软雅黑" panose="020B0503020204020204" pitchFamily="34" charset="-122"/>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000"/>
                                        <p:tgtEl>
                                          <p:spTgt spid="98"/>
                                        </p:tgtEl>
                                      </p:cBhvr>
                                    </p:animEffect>
                                    <p:anim calcmode="lin" valueType="num">
                                      <p:cBhvr>
                                        <p:cTn id="8" dur="1000" fill="hold"/>
                                        <p:tgtEl>
                                          <p:spTgt spid="98"/>
                                        </p:tgtEl>
                                        <p:attrNameLst>
                                          <p:attrName>ppt_x</p:attrName>
                                        </p:attrNameLst>
                                      </p:cBhvr>
                                      <p:tavLst>
                                        <p:tav tm="0">
                                          <p:val>
                                            <p:strVal val="#ppt_x"/>
                                          </p:val>
                                        </p:tav>
                                        <p:tav tm="100000">
                                          <p:val>
                                            <p:strVal val="#ppt_x"/>
                                          </p:val>
                                        </p:tav>
                                      </p:tavLst>
                                    </p:anim>
                                    <p:anim calcmode="lin" valueType="num">
                                      <p:cBhvr>
                                        <p:cTn id="9" dur="1000" fill="hold"/>
                                        <p:tgtEl>
                                          <p:spTgt spid="9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1000"/>
                                        <p:tgtEl>
                                          <p:spTgt spid="101"/>
                                        </p:tgtEl>
                                      </p:cBhvr>
                                    </p:animEffect>
                                    <p:anim calcmode="lin" valueType="num">
                                      <p:cBhvr>
                                        <p:cTn id="14" dur="1000" fill="hold"/>
                                        <p:tgtEl>
                                          <p:spTgt spid="101"/>
                                        </p:tgtEl>
                                        <p:attrNameLst>
                                          <p:attrName>ppt_x</p:attrName>
                                        </p:attrNameLst>
                                      </p:cBhvr>
                                      <p:tavLst>
                                        <p:tav tm="0">
                                          <p:val>
                                            <p:strVal val="#ppt_x"/>
                                          </p:val>
                                        </p:tav>
                                        <p:tav tm="100000">
                                          <p:val>
                                            <p:strVal val="#ppt_x"/>
                                          </p:val>
                                        </p:tav>
                                      </p:tavLst>
                                    </p:anim>
                                    <p:anim calcmode="lin" valueType="num">
                                      <p:cBhvr>
                                        <p:cTn id="15" dur="1000" fill="hold"/>
                                        <p:tgtEl>
                                          <p:spTgt spid="10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1000"/>
                                        <p:tgtEl>
                                          <p:spTgt spid="104"/>
                                        </p:tgtEl>
                                      </p:cBhvr>
                                    </p:animEffect>
                                    <p:anim calcmode="lin" valueType="num">
                                      <p:cBhvr>
                                        <p:cTn id="20" dur="1000" fill="hold"/>
                                        <p:tgtEl>
                                          <p:spTgt spid="104"/>
                                        </p:tgtEl>
                                        <p:attrNameLst>
                                          <p:attrName>ppt_x</p:attrName>
                                        </p:attrNameLst>
                                      </p:cBhvr>
                                      <p:tavLst>
                                        <p:tav tm="0">
                                          <p:val>
                                            <p:strVal val="#ppt_x"/>
                                          </p:val>
                                        </p:tav>
                                        <p:tav tm="100000">
                                          <p:val>
                                            <p:strVal val="#ppt_x"/>
                                          </p:val>
                                        </p:tav>
                                      </p:tavLst>
                                    </p:anim>
                                    <p:anim calcmode="lin" valueType="num">
                                      <p:cBhvr>
                                        <p:cTn id="21" dur="1000" fill="hold"/>
                                        <p:tgtEl>
                                          <p:spTgt spid="10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fade">
                                      <p:cBhvr>
                                        <p:cTn id="25" dur="1000"/>
                                        <p:tgtEl>
                                          <p:spTgt spid="107"/>
                                        </p:tgtEl>
                                      </p:cBhvr>
                                    </p:animEffect>
                                    <p:anim calcmode="lin" valueType="num">
                                      <p:cBhvr>
                                        <p:cTn id="26" dur="1000" fill="hold"/>
                                        <p:tgtEl>
                                          <p:spTgt spid="107"/>
                                        </p:tgtEl>
                                        <p:attrNameLst>
                                          <p:attrName>ppt_x</p:attrName>
                                        </p:attrNameLst>
                                      </p:cBhvr>
                                      <p:tavLst>
                                        <p:tav tm="0">
                                          <p:val>
                                            <p:strVal val="#ppt_x"/>
                                          </p:val>
                                        </p:tav>
                                        <p:tav tm="100000">
                                          <p:val>
                                            <p:strVal val="#ppt_x"/>
                                          </p:val>
                                        </p:tav>
                                      </p:tavLst>
                                    </p:anim>
                                    <p:anim calcmode="lin" valueType="num">
                                      <p:cBhvr>
                                        <p:cTn id="27" dur="1000" fill="hold"/>
                                        <p:tgtEl>
                                          <p:spTgt spid="10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22" presetClass="entr" presetSubtype="8" fill="hold" grpId="0" nodeType="afterEffect">
                                  <p:stCondLst>
                                    <p:cond delay="0"/>
                                  </p:stCondLst>
                                  <p:childTnLst>
                                    <p:set>
                                      <p:cBhvr>
                                        <p:cTn id="30" dur="1" fill="hold">
                                          <p:stCondLst>
                                            <p:cond delay="0"/>
                                          </p:stCondLst>
                                        </p:cTn>
                                        <p:tgtEl>
                                          <p:spTgt spid="97"/>
                                        </p:tgtEl>
                                        <p:attrNameLst>
                                          <p:attrName>style.visibility</p:attrName>
                                        </p:attrNameLst>
                                      </p:cBhvr>
                                      <p:to>
                                        <p:strVal val="visible"/>
                                      </p:to>
                                    </p:set>
                                    <p:animEffect transition="in" filter="wipe(left)">
                                      <p:cBhvr>
                                        <p:cTn id="31" dur="500"/>
                                        <p:tgtEl>
                                          <p:spTgt spid="97"/>
                                        </p:tgtEl>
                                      </p:cBhvr>
                                    </p:animEffect>
                                  </p:childTnLst>
                                </p:cTn>
                              </p:par>
                            </p:childTnLst>
                          </p:cTn>
                        </p:par>
                        <p:par>
                          <p:cTn id="32" fill="hold">
                            <p:stCondLst>
                              <p:cond delay="4500"/>
                            </p:stCondLst>
                            <p:childTnLst>
                              <p:par>
                                <p:cTn id="33" presetID="42" presetClass="entr" presetSubtype="0" fill="hold"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1000"/>
                                        <p:tgtEl>
                                          <p:spTgt spid="77"/>
                                        </p:tgtEl>
                                      </p:cBhvr>
                                    </p:animEffect>
                                    <p:anim calcmode="lin" valueType="num">
                                      <p:cBhvr>
                                        <p:cTn id="36" dur="1000" fill="hold"/>
                                        <p:tgtEl>
                                          <p:spTgt spid="77"/>
                                        </p:tgtEl>
                                        <p:attrNameLst>
                                          <p:attrName>ppt_x</p:attrName>
                                        </p:attrNameLst>
                                      </p:cBhvr>
                                      <p:tavLst>
                                        <p:tav tm="0">
                                          <p:val>
                                            <p:strVal val="#ppt_x"/>
                                          </p:val>
                                        </p:tav>
                                        <p:tav tm="100000">
                                          <p:val>
                                            <p:strVal val="#ppt_x"/>
                                          </p:val>
                                        </p:tav>
                                      </p:tavLst>
                                    </p:anim>
                                    <p:anim calcmode="lin" valueType="num">
                                      <p:cBhvr>
                                        <p:cTn id="37" dur="1000" fill="hold"/>
                                        <p:tgtEl>
                                          <p:spTgt spid="77"/>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82"/>
                                        </p:tgtEl>
                                        <p:attrNameLst>
                                          <p:attrName>style.visibility</p:attrName>
                                        </p:attrNameLst>
                                      </p:cBhvr>
                                      <p:to>
                                        <p:strVal val="visible"/>
                                      </p:to>
                                    </p:set>
                                    <p:animEffect transition="in" filter="fade">
                                      <p:cBhvr>
                                        <p:cTn id="40" dur="1000"/>
                                        <p:tgtEl>
                                          <p:spTgt spid="82"/>
                                        </p:tgtEl>
                                      </p:cBhvr>
                                    </p:animEffect>
                                    <p:anim calcmode="lin" valueType="num">
                                      <p:cBhvr>
                                        <p:cTn id="41" dur="1000" fill="hold"/>
                                        <p:tgtEl>
                                          <p:spTgt spid="82"/>
                                        </p:tgtEl>
                                        <p:attrNameLst>
                                          <p:attrName>ppt_x</p:attrName>
                                        </p:attrNameLst>
                                      </p:cBhvr>
                                      <p:tavLst>
                                        <p:tav tm="0">
                                          <p:val>
                                            <p:strVal val="#ppt_x"/>
                                          </p:val>
                                        </p:tav>
                                        <p:tav tm="100000">
                                          <p:val>
                                            <p:strVal val="#ppt_x"/>
                                          </p:val>
                                        </p:tav>
                                      </p:tavLst>
                                    </p:anim>
                                    <p:anim calcmode="lin" valueType="num">
                                      <p:cBhvr>
                                        <p:cTn id="42" dur="1000" fill="hold"/>
                                        <p:tgtEl>
                                          <p:spTgt spid="82"/>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1000"/>
                                        <p:tgtEl>
                                          <p:spTgt spid="85"/>
                                        </p:tgtEl>
                                      </p:cBhvr>
                                    </p:animEffect>
                                    <p:anim calcmode="lin" valueType="num">
                                      <p:cBhvr>
                                        <p:cTn id="46" dur="1000" fill="hold"/>
                                        <p:tgtEl>
                                          <p:spTgt spid="85"/>
                                        </p:tgtEl>
                                        <p:attrNameLst>
                                          <p:attrName>ppt_x</p:attrName>
                                        </p:attrNameLst>
                                      </p:cBhvr>
                                      <p:tavLst>
                                        <p:tav tm="0">
                                          <p:val>
                                            <p:strVal val="#ppt_x"/>
                                          </p:val>
                                        </p:tav>
                                        <p:tav tm="100000">
                                          <p:val>
                                            <p:strVal val="#ppt_x"/>
                                          </p:val>
                                        </p:tav>
                                      </p:tavLst>
                                    </p:anim>
                                    <p:anim calcmode="lin" valueType="num">
                                      <p:cBhvr>
                                        <p:cTn id="47" dur="1000" fill="hold"/>
                                        <p:tgtEl>
                                          <p:spTgt spid="85"/>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1000"/>
                                        <p:tgtEl>
                                          <p:spTgt spid="90"/>
                                        </p:tgtEl>
                                      </p:cBhvr>
                                    </p:animEffect>
                                    <p:anim calcmode="lin" valueType="num">
                                      <p:cBhvr>
                                        <p:cTn id="51" dur="1000" fill="hold"/>
                                        <p:tgtEl>
                                          <p:spTgt spid="90"/>
                                        </p:tgtEl>
                                        <p:attrNameLst>
                                          <p:attrName>ppt_x</p:attrName>
                                        </p:attrNameLst>
                                      </p:cBhvr>
                                      <p:tavLst>
                                        <p:tav tm="0">
                                          <p:val>
                                            <p:strVal val="#ppt_x"/>
                                          </p:val>
                                        </p:tav>
                                        <p:tav tm="100000">
                                          <p:val>
                                            <p:strVal val="#ppt_x"/>
                                          </p:val>
                                        </p:tav>
                                      </p:tavLst>
                                    </p:anim>
                                    <p:anim calcmode="lin" valueType="num">
                                      <p:cBhvr>
                                        <p:cTn id="52" dur="1000" fill="hold"/>
                                        <p:tgtEl>
                                          <p:spTgt spid="90"/>
                                        </p:tgtEl>
                                        <p:attrNameLst>
                                          <p:attrName>ppt_y</p:attrName>
                                        </p:attrNameLst>
                                      </p:cBhvr>
                                      <p:tavLst>
                                        <p:tav tm="0">
                                          <p:val>
                                            <p:strVal val="#ppt_y+.1"/>
                                          </p:val>
                                        </p:tav>
                                        <p:tav tm="100000">
                                          <p:val>
                                            <p:strVal val="#ppt_y"/>
                                          </p:val>
                                        </p:tav>
                                      </p:tavLst>
                                    </p:anim>
                                  </p:childTnLst>
                                </p:cTn>
                              </p:par>
                            </p:childTnLst>
                          </p:cTn>
                        </p:par>
                        <p:par>
                          <p:cTn id="53" fill="hold">
                            <p:stCondLst>
                              <p:cond delay="5500"/>
                            </p:stCondLst>
                            <p:childTnLst>
                              <p:par>
                                <p:cTn id="54" presetID="2" presetClass="entr" presetSubtype="8" fill="hold" grpId="0" nodeType="afterEffect">
                                  <p:stCondLst>
                                    <p:cond delay="0"/>
                                  </p:stCondLst>
                                  <p:childTnLst>
                                    <p:set>
                                      <p:cBhvr>
                                        <p:cTn id="55" dur="1" fill="hold">
                                          <p:stCondLst>
                                            <p:cond delay="0"/>
                                          </p:stCondLst>
                                        </p:cTn>
                                        <p:tgtEl>
                                          <p:spTgt spid="110"/>
                                        </p:tgtEl>
                                        <p:attrNameLst>
                                          <p:attrName>style.visibility</p:attrName>
                                        </p:attrNameLst>
                                      </p:cBhvr>
                                      <p:to>
                                        <p:strVal val="visible"/>
                                      </p:to>
                                    </p:set>
                                    <p:anim calcmode="lin" valueType="num">
                                      <p:cBhvr additive="base">
                                        <p:cTn id="56" dur="500" fill="hold"/>
                                        <p:tgtEl>
                                          <p:spTgt spid="110"/>
                                        </p:tgtEl>
                                        <p:attrNameLst>
                                          <p:attrName>ppt_x</p:attrName>
                                        </p:attrNameLst>
                                      </p:cBhvr>
                                      <p:tavLst>
                                        <p:tav tm="0">
                                          <p:val>
                                            <p:strVal val="0-#ppt_w/2"/>
                                          </p:val>
                                        </p:tav>
                                        <p:tav tm="100000">
                                          <p:val>
                                            <p:strVal val="#ppt_x"/>
                                          </p:val>
                                        </p:tav>
                                      </p:tavLst>
                                    </p:anim>
                                    <p:anim calcmode="lin" valueType="num">
                                      <p:cBhvr additive="base">
                                        <p:cTn id="57" dur="500" fill="hold"/>
                                        <p:tgtEl>
                                          <p:spTgt spid="110"/>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111"/>
                                        </p:tgtEl>
                                        <p:attrNameLst>
                                          <p:attrName>style.visibility</p:attrName>
                                        </p:attrNameLst>
                                      </p:cBhvr>
                                      <p:to>
                                        <p:strVal val="visible"/>
                                      </p:to>
                                    </p:set>
                                    <p:anim calcmode="lin" valueType="num">
                                      <p:cBhvr additive="base">
                                        <p:cTn id="60" dur="500" fill="hold"/>
                                        <p:tgtEl>
                                          <p:spTgt spid="111"/>
                                        </p:tgtEl>
                                        <p:attrNameLst>
                                          <p:attrName>ppt_x</p:attrName>
                                        </p:attrNameLst>
                                      </p:cBhvr>
                                      <p:tavLst>
                                        <p:tav tm="0">
                                          <p:val>
                                            <p:strVal val="0-#ppt_w/2"/>
                                          </p:val>
                                        </p:tav>
                                        <p:tav tm="100000">
                                          <p:val>
                                            <p:strVal val="#ppt_x"/>
                                          </p:val>
                                        </p:tav>
                                      </p:tavLst>
                                    </p:anim>
                                    <p:anim calcmode="lin" valueType="num">
                                      <p:cBhvr additive="base">
                                        <p:cTn id="61" dur="500" fill="hold"/>
                                        <p:tgtEl>
                                          <p:spTgt spid="111"/>
                                        </p:tgtEl>
                                        <p:attrNameLst>
                                          <p:attrName>ppt_y</p:attrName>
                                        </p:attrNameLst>
                                      </p:cBhvr>
                                      <p:tavLst>
                                        <p:tav tm="0">
                                          <p:val>
                                            <p:strVal val="#ppt_y"/>
                                          </p:val>
                                        </p:tav>
                                        <p:tav tm="100000">
                                          <p:val>
                                            <p:strVal val="#ppt_y"/>
                                          </p:val>
                                        </p:tav>
                                      </p:tavLst>
                                    </p:anim>
                                  </p:childTnLst>
                                </p:cTn>
                              </p:par>
                            </p:childTnLst>
                          </p:cTn>
                        </p:par>
                        <p:par>
                          <p:cTn id="62" fill="hold">
                            <p:stCondLst>
                              <p:cond delay="6000"/>
                            </p:stCondLst>
                            <p:childTnLst>
                              <p:par>
                                <p:cTn id="63" presetID="2" presetClass="entr" presetSubtype="2" fill="hold" grpId="0" nodeType="afterEffect">
                                  <p:stCondLst>
                                    <p:cond delay="0"/>
                                  </p:stCondLst>
                                  <p:childTnLst>
                                    <p:set>
                                      <p:cBhvr>
                                        <p:cTn id="64" dur="1" fill="hold">
                                          <p:stCondLst>
                                            <p:cond delay="0"/>
                                          </p:stCondLst>
                                        </p:cTn>
                                        <p:tgtEl>
                                          <p:spTgt spid="112"/>
                                        </p:tgtEl>
                                        <p:attrNameLst>
                                          <p:attrName>style.visibility</p:attrName>
                                        </p:attrNameLst>
                                      </p:cBhvr>
                                      <p:to>
                                        <p:strVal val="visible"/>
                                      </p:to>
                                    </p:set>
                                    <p:anim calcmode="lin" valueType="num">
                                      <p:cBhvr additive="base">
                                        <p:cTn id="65" dur="500" fill="hold"/>
                                        <p:tgtEl>
                                          <p:spTgt spid="112"/>
                                        </p:tgtEl>
                                        <p:attrNameLst>
                                          <p:attrName>ppt_x</p:attrName>
                                        </p:attrNameLst>
                                      </p:cBhvr>
                                      <p:tavLst>
                                        <p:tav tm="0">
                                          <p:val>
                                            <p:strVal val="1+#ppt_w/2"/>
                                          </p:val>
                                        </p:tav>
                                        <p:tav tm="100000">
                                          <p:val>
                                            <p:strVal val="#ppt_x"/>
                                          </p:val>
                                        </p:tav>
                                      </p:tavLst>
                                    </p:anim>
                                    <p:anim calcmode="lin" valueType="num">
                                      <p:cBhvr additive="base">
                                        <p:cTn id="66" dur="500" fill="hold"/>
                                        <p:tgtEl>
                                          <p:spTgt spid="112"/>
                                        </p:tgtEl>
                                        <p:attrNameLst>
                                          <p:attrName>ppt_y</p:attrName>
                                        </p:attrNameLst>
                                      </p:cBhvr>
                                      <p:tavLst>
                                        <p:tav tm="0">
                                          <p:val>
                                            <p:strVal val="#ppt_y"/>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13"/>
                                        </p:tgtEl>
                                        <p:attrNameLst>
                                          <p:attrName>style.visibility</p:attrName>
                                        </p:attrNameLst>
                                      </p:cBhvr>
                                      <p:to>
                                        <p:strVal val="visible"/>
                                      </p:to>
                                    </p:set>
                                    <p:anim calcmode="lin" valueType="num">
                                      <p:cBhvr additive="base">
                                        <p:cTn id="69" dur="500" fill="hold"/>
                                        <p:tgtEl>
                                          <p:spTgt spid="113"/>
                                        </p:tgtEl>
                                        <p:attrNameLst>
                                          <p:attrName>ppt_x</p:attrName>
                                        </p:attrNameLst>
                                      </p:cBhvr>
                                      <p:tavLst>
                                        <p:tav tm="0">
                                          <p:val>
                                            <p:strVal val="#ppt_x"/>
                                          </p:val>
                                        </p:tav>
                                        <p:tav tm="100000">
                                          <p:val>
                                            <p:strVal val="#ppt_x"/>
                                          </p:val>
                                        </p:tav>
                                      </p:tavLst>
                                    </p:anim>
                                    <p:anim calcmode="lin" valueType="num">
                                      <p:cBhvr additive="base">
                                        <p:cTn id="70"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bldLvl="0" animBg="1"/>
      <p:bldP spid="110" grpId="0"/>
      <p:bldP spid="111" grpId="0"/>
      <p:bldP spid="112" grpId="0"/>
      <p:bldP spid="11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矩形 14"/>
          <p:cNvSpPr/>
          <p:nvPr/>
        </p:nvSpPr>
        <p:spPr>
          <a:xfrm>
            <a:off x="0" y="216424"/>
            <a:ext cx="3837529" cy="40011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 </a:t>
            </a: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ADD DIRECTORY ONE TITLES</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Freeform 7"/>
          <p:cNvSpPr/>
          <p:nvPr/>
        </p:nvSpPr>
        <p:spPr bwMode="auto">
          <a:xfrm>
            <a:off x="5471299" y="1616003"/>
            <a:ext cx="1170173" cy="4480456"/>
          </a:xfrm>
          <a:custGeom>
            <a:avLst/>
            <a:gdLst>
              <a:gd name="T0" fmla="*/ 0 w 777"/>
              <a:gd name="T1" fmla="*/ 2974 h 2974"/>
              <a:gd name="T2" fmla="*/ 507 w 777"/>
              <a:gd name="T3" fmla="*/ 2467 h 2974"/>
              <a:gd name="T4" fmla="*/ 388 w 777"/>
              <a:gd name="T5" fmla="*/ 2138 h 2974"/>
              <a:gd name="T6" fmla="*/ 277 w 777"/>
              <a:gd name="T7" fmla="*/ 1818 h 2974"/>
              <a:gd name="T8" fmla="*/ 398 w 777"/>
              <a:gd name="T9" fmla="*/ 1488 h 2974"/>
              <a:gd name="T10" fmla="*/ 507 w 777"/>
              <a:gd name="T11" fmla="*/ 1171 h 2974"/>
              <a:gd name="T12" fmla="*/ 390 w 777"/>
              <a:gd name="T13" fmla="*/ 844 h 2974"/>
              <a:gd name="T14" fmla="*/ 267 w 777"/>
              <a:gd name="T15" fmla="*/ 511 h 2974"/>
              <a:gd name="T16" fmla="*/ 777 w 777"/>
              <a:gd name="T17" fmla="*/ 0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7" h="2974">
                <a:moveTo>
                  <a:pt x="0" y="2974"/>
                </a:moveTo>
                <a:cubicBezTo>
                  <a:pt x="280" y="2974"/>
                  <a:pt x="507" y="2747"/>
                  <a:pt x="507" y="2467"/>
                </a:cubicBezTo>
                <a:cubicBezTo>
                  <a:pt x="507" y="2342"/>
                  <a:pt x="459" y="2227"/>
                  <a:pt x="388" y="2138"/>
                </a:cubicBezTo>
                <a:cubicBezTo>
                  <a:pt x="317" y="2049"/>
                  <a:pt x="277" y="1939"/>
                  <a:pt x="277" y="1818"/>
                </a:cubicBezTo>
                <a:cubicBezTo>
                  <a:pt x="277" y="1692"/>
                  <a:pt x="326" y="1577"/>
                  <a:pt x="398" y="1488"/>
                </a:cubicBezTo>
                <a:cubicBezTo>
                  <a:pt x="469" y="1400"/>
                  <a:pt x="507" y="1290"/>
                  <a:pt x="507" y="1171"/>
                </a:cubicBezTo>
                <a:cubicBezTo>
                  <a:pt x="507" y="1047"/>
                  <a:pt x="465" y="933"/>
                  <a:pt x="390" y="844"/>
                </a:cubicBezTo>
                <a:cubicBezTo>
                  <a:pt x="315" y="754"/>
                  <a:pt x="267" y="638"/>
                  <a:pt x="267" y="511"/>
                </a:cubicBezTo>
                <a:cubicBezTo>
                  <a:pt x="267" y="229"/>
                  <a:pt x="496" y="0"/>
                  <a:pt x="777" y="0"/>
                </a:cubicBezTo>
              </a:path>
            </a:pathLst>
          </a:custGeom>
          <a:noFill/>
          <a:ln w="12700" cap="flat">
            <a:solidFill>
              <a:schemeClr val="bg1">
                <a:lumMod val="6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7" name="Oval 8"/>
          <p:cNvSpPr>
            <a:spLocks noChangeArrowheads="1"/>
          </p:cNvSpPr>
          <p:nvPr/>
        </p:nvSpPr>
        <p:spPr bwMode="auto">
          <a:xfrm>
            <a:off x="6096000" y="1831545"/>
            <a:ext cx="1107041" cy="1108954"/>
          </a:xfrm>
          <a:prstGeom prst="ellipse">
            <a:avLst/>
          </a:prstGeom>
          <a:solidFill>
            <a:srgbClr val="0F0F2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添加标题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8" name="Oval 9"/>
          <p:cNvSpPr>
            <a:spLocks noChangeArrowheads="1"/>
          </p:cNvSpPr>
          <p:nvPr/>
        </p:nvSpPr>
        <p:spPr bwMode="auto">
          <a:xfrm>
            <a:off x="4919450" y="2825715"/>
            <a:ext cx="1107041" cy="1107041"/>
          </a:xfrm>
          <a:prstGeom prst="ellipse">
            <a:avLst/>
          </a:prstGeom>
          <a:solidFill>
            <a:srgbClr val="0F0F2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添加标题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9" name="Oval 10"/>
          <p:cNvSpPr>
            <a:spLocks noChangeArrowheads="1"/>
          </p:cNvSpPr>
          <p:nvPr/>
        </p:nvSpPr>
        <p:spPr bwMode="auto">
          <a:xfrm>
            <a:off x="6104928" y="3800753"/>
            <a:ext cx="1107041" cy="1108317"/>
          </a:xfrm>
          <a:prstGeom prst="ellipse">
            <a:avLst/>
          </a:prstGeom>
          <a:solidFill>
            <a:srgbClr val="0F0F2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添加标题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0" name="Oval 11"/>
          <p:cNvSpPr>
            <a:spLocks noChangeArrowheads="1"/>
          </p:cNvSpPr>
          <p:nvPr/>
        </p:nvSpPr>
        <p:spPr bwMode="auto">
          <a:xfrm>
            <a:off x="4923914" y="4779617"/>
            <a:ext cx="1107679" cy="1107041"/>
          </a:xfrm>
          <a:prstGeom prst="ellipse">
            <a:avLst/>
          </a:prstGeom>
          <a:solidFill>
            <a:srgbClr val="0F0F2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添加标题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1" name="Oval 12"/>
          <p:cNvSpPr>
            <a:spLocks noChangeArrowheads="1"/>
          </p:cNvSpPr>
          <p:nvPr/>
        </p:nvSpPr>
        <p:spPr bwMode="auto">
          <a:xfrm>
            <a:off x="5813103" y="2089174"/>
            <a:ext cx="163888" cy="164526"/>
          </a:xfrm>
          <a:prstGeom prst="ellipse">
            <a:avLst/>
          </a:prstGeom>
          <a:solidFill>
            <a:srgbClr val="0F0F2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 name="Oval 13"/>
          <p:cNvSpPr>
            <a:spLocks noChangeArrowheads="1"/>
          </p:cNvSpPr>
          <p:nvPr/>
        </p:nvSpPr>
        <p:spPr bwMode="auto">
          <a:xfrm>
            <a:off x="6180416" y="3311001"/>
            <a:ext cx="164526" cy="163888"/>
          </a:xfrm>
          <a:prstGeom prst="ellipse">
            <a:avLst/>
          </a:prstGeom>
          <a:solidFill>
            <a:srgbClr val="0F0F2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 name="Oval 14"/>
          <p:cNvSpPr>
            <a:spLocks noChangeArrowheads="1"/>
          </p:cNvSpPr>
          <p:nvPr/>
        </p:nvSpPr>
        <p:spPr bwMode="auto">
          <a:xfrm>
            <a:off x="5804175" y="4233110"/>
            <a:ext cx="163888" cy="163888"/>
          </a:xfrm>
          <a:prstGeom prst="ellipse">
            <a:avLst/>
          </a:prstGeom>
          <a:solidFill>
            <a:srgbClr val="0F0F2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4" name="Oval 15"/>
          <p:cNvSpPr>
            <a:spLocks noChangeArrowheads="1"/>
          </p:cNvSpPr>
          <p:nvPr/>
        </p:nvSpPr>
        <p:spPr bwMode="auto">
          <a:xfrm>
            <a:off x="6135140" y="5523808"/>
            <a:ext cx="164526" cy="163888"/>
          </a:xfrm>
          <a:prstGeom prst="ellipse">
            <a:avLst/>
          </a:prstGeom>
          <a:solidFill>
            <a:srgbClr val="0F0F2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5" name="Line 16"/>
          <p:cNvSpPr>
            <a:spLocks noChangeShapeType="1"/>
          </p:cNvSpPr>
          <p:nvPr/>
        </p:nvSpPr>
        <p:spPr bwMode="auto">
          <a:xfrm flipH="1">
            <a:off x="4784499" y="2172075"/>
            <a:ext cx="1028605"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6" name="Line 17"/>
          <p:cNvSpPr>
            <a:spLocks noChangeShapeType="1"/>
          </p:cNvSpPr>
          <p:nvPr/>
        </p:nvSpPr>
        <p:spPr bwMode="auto">
          <a:xfrm flipH="1">
            <a:off x="6344943" y="3391988"/>
            <a:ext cx="1028605"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7" name="Line 18"/>
          <p:cNvSpPr>
            <a:spLocks noChangeShapeType="1"/>
          </p:cNvSpPr>
          <p:nvPr/>
        </p:nvSpPr>
        <p:spPr bwMode="auto">
          <a:xfrm flipH="1">
            <a:off x="4347677" y="4315373"/>
            <a:ext cx="1457775"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8" name="Line 19"/>
          <p:cNvSpPr>
            <a:spLocks noChangeShapeType="1"/>
          </p:cNvSpPr>
          <p:nvPr/>
        </p:nvSpPr>
        <p:spPr bwMode="auto">
          <a:xfrm flipH="1">
            <a:off x="6297754" y="5606709"/>
            <a:ext cx="1027329"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9" name="TextBox 22"/>
          <p:cNvSpPr txBox="1"/>
          <p:nvPr/>
        </p:nvSpPr>
        <p:spPr>
          <a:xfrm>
            <a:off x="911425" y="2042171"/>
            <a:ext cx="3703004" cy="932563"/>
          </a:xfrm>
          <a:prstGeom prst="rect">
            <a:avLst/>
          </a:prstGeom>
          <a:noFill/>
        </p:spPr>
        <p:txBody>
          <a:bodyPr wrap="square" rtlCol="0">
            <a:spAutoFit/>
          </a:bodyPr>
          <a:lstStyle/>
          <a:p>
            <a:pPr algn="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23"/>
          <p:cNvSpPr txBox="1"/>
          <p:nvPr/>
        </p:nvSpPr>
        <p:spPr>
          <a:xfrm>
            <a:off x="3018971" y="1689007"/>
            <a:ext cx="1595458" cy="366575"/>
          </a:xfrm>
          <a:prstGeom prst="rect">
            <a:avLst/>
          </a:prstGeom>
          <a:noFill/>
        </p:spPr>
        <p:txBody>
          <a:bodyPr wrap="square" tIns="0" bIns="0" rtlCol="0" anchor="t">
            <a:spAutoFit/>
          </a:bodyPr>
          <a:lstStyle/>
          <a:p>
            <a:pPr algn="r">
              <a:lnSpc>
                <a:spcPct val="150000"/>
              </a:lnSpc>
            </a:pPr>
            <a:r>
              <a:rPr lang="zh-CN" altLang="en-US" b="1" dirty="0">
                <a:solidFill>
                  <a:srgbClr val="0F0F2F"/>
                </a:solidFill>
                <a:latin typeface="微软雅黑" panose="020B0503020204020204" pitchFamily="34" charset="-122"/>
                <a:ea typeface="微软雅黑" panose="020B0503020204020204" pitchFamily="34" charset="-122"/>
                <a:cs typeface="华文黑体" pitchFamily="2" charset="-122"/>
              </a:rPr>
              <a:t>添加正文标题</a:t>
            </a:r>
            <a:endParaRPr lang="zh-CN" altLang="en-US" b="1" dirty="0">
              <a:solidFill>
                <a:srgbClr val="0F0F2F"/>
              </a:solidFill>
              <a:latin typeface="微软雅黑" panose="020B0503020204020204" pitchFamily="34" charset="-122"/>
              <a:ea typeface="微软雅黑" panose="020B0503020204020204" pitchFamily="34" charset="-122"/>
              <a:cs typeface="华文黑体" pitchFamily="2" charset="-122"/>
            </a:endParaRPr>
          </a:p>
        </p:txBody>
      </p:sp>
      <p:sp>
        <p:nvSpPr>
          <p:cNvPr id="31" name="TextBox 24"/>
          <p:cNvSpPr txBox="1"/>
          <p:nvPr/>
        </p:nvSpPr>
        <p:spPr>
          <a:xfrm>
            <a:off x="7559894" y="3244229"/>
            <a:ext cx="3878809" cy="932563"/>
          </a:xfrm>
          <a:prstGeom prst="rect">
            <a:avLst/>
          </a:prstGeom>
          <a:noFill/>
        </p:spPr>
        <p:txBody>
          <a:bodyPr wrap="square" rtlCol="0">
            <a:spAutoFit/>
          </a:bodyPr>
          <a:lstStyle/>
          <a:p>
            <a:pP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TextBox 25"/>
          <p:cNvSpPr txBox="1"/>
          <p:nvPr/>
        </p:nvSpPr>
        <p:spPr>
          <a:xfrm>
            <a:off x="7559894" y="2905579"/>
            <a:ext cx="1874392" cy="366575"/>
          </a:xfrm>
          <a:prstGeom prst="rect">
            <a:avLst/>
          </a:prstGeom>
          <a:noFill/>
        </p:spPr>
        <p:txBody>
          <a:bodyPr wrap="square" tIns="0" bIns="0" rtlCol="0" anchor="t">
            <a:spAutoFit/>
          </a:bodyPr>
          <a:lstStyle/>
          <a:p>
            <a:pPr>
              <a:lnSpc>
                <a:spcPct val="150000"/>
              </a:lnSpc>
            </a:pPr>
            <a:r>
              <a:rPr lang="zh-CN" altLang="en-US" b="1" dirty="0">
                <a:solidFill>
                  <a:srgbClr val="0F0F2F"/>
                </a:solidFill>
                <a:latin typeface="微软雅黑" panose="020B0503020204020204" pitchFamily="34" charset="-122"/>
                <a:ea typeface="微软雅黑" panose="020B0503020204020204" pitchFamily="34" charset="-122"/>
                <a:cs typeface="华文黑体" pitchFamily="2" charset="-122"/>
              </a:rPr>
              <a:t>添加正文标题</a:t>
            </a:r>
            <a:endParaRPr lang="zh-CN" altLang="en-US" b="1" dirty="0">
              <a:solidFill>
                <a:srgbClr val="0F0F2F"/>
              </a:solidFill>
              <a:latin typeface="微软雅黑" panose="020B0503020204020204" pitchFamily="34" charset="-122"/>
              <a:ea typeface="微软雅黑" panose="020B0503020204020204" pitchFamily="34" charset="-122"/>
              <a:cs typeface="华文黑体" pitchFamily="2" charset="-122"/>
            </a:endParaRPr>
          </a:p>
        </p:txBody>
      </p:sp>
      <p:sp>
        <p:nvSpPr>
          <p:cNvPr id="33" name="TextBox 26"/>
          <p:cNvSpPr txBox="1"/>
          <p:nvPr/>
        </p:nvSpPr>
        <p:spPr>
          <a:xfrm>
            <a:off x="623392" y="4223728"/>
            <a:ext cx="3570108" cy="932563"/>
          </a:xfrm>
          <a:prstGeom prst="rect">
            <a:avLst/>
          </a:prstGeom>
          <a:noFill/>
        </p:spPr>
        <p:txBody>
          <a:bodyPr wrap="square" rtlCol="0">
            <a:spAutoFit/>
          </a:bodyPr>
          <a:lstStyle/>
          <a:p>
            <a:pPr algn="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4" name="TextBox 27"/>
          <p:cNvSpPr txBox="1"/>
          <p:nvPr/>
        </p:nvSpPr>
        <p:spPr>
          <a:xfrm>
            <a:off x="2612571" y="3870564"/>
            <a:ext cx="1580929" cy="366575"/>
          </a:xfrm>
          <a:prstGeom prst="rect">
            <a:avLst/>
          </a:prstGeom>
          <a:noFill/>
        </p:spPr>
        <p:txBody>
          <a:bodyPr wrap="square" tIns="0" bIns="0" rtlCol="0" anchor="t">
            <a:spAutoFit/>
          </a:bodyPr>
          <a:lstStyle/>
          <a:p>
            <a:pPr algn="r">
              <a:lnSpc>
                <a:spcPct val="150000"/>
              </a:lnSpc>
            </a:pPr>
            <a:r>
              <a:rPr lang="zh-CN" altLang="en-US" b="1" dirty="0">
                <a:solidFill>
                  <a:srgbClr val="0F0F2F"/>
                </a:solidFill>
                <a:latin typeface="微软雅黑" panose="020B0503020204020204" pitchFamily="34" charset="-122"/>
                <a:ea typeface="微软雅黑" panose="020B0503020204020204" pitchFamily="34" charset="-122"/>
                <a:cs typeface="华文黑体" pitchFamily="2" charset="-122"/>
              </a:rPr>
              <a:t>添加正文标题</a:t>
            </a:r>
            <a:endParaRPr lang="zh-CN" altLang="en-US" b="1" dirty="0">
              <a:solidFill>
                <a:srgbClr val="0F0F2F"/>
              </a:solidFill>
              <a:latin typeface="微软雅黑" panose="020B0503020204020204" pitchFamily="34" charset="-122"/>
              <a:ea typeface="微软雅黑" panose="020B0503020204020204" pitchFamily="34" charset="-122"/>
              <a:cs typeface="华文黑体" pitchFamily="2" charset="-122"/>
            </a:endParaRPr>
          </a:p>
        </p:txBody>
      </p:sp>
      <p:sp>
        <p:nvSpPr>
          <p:cNvPr id="35" name="TextBox 28"/>
          <p:cNvSpPr txBox="1"/>
          <p:nvPr/>
        </p:nvSpPr>
        <p:spPr>
          <a:xfrm>
            <a:off x="7433860" y="5455630"/>
            <a:ext cx="3846716" cy="932563"/>
          </a:xfrm>
          <a:prstGeom prst="rect">
            <a:avLst/>
          </a:prstGeom>
          <a:noFill/>
        </p:spPr>
        <p:txBody>
          <a:bodyPr wrap="square" rtlCol="0">
            <a:spAutoFit/>
          </a:bodyPr>
          <a:lstStyle/>
          <a:p>
            <a:pP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TextBox 30"/>
          <p:cNvSpPr txBox="1"/>
          <p:nvPr/>
        </p:nvSpPr>
        <p:spPr>
          <a:xfrm>
            <a:off x="7433860" y="5116980"/>
            <a:ext cx="1811740" cy="366575"/>
          </a:xfrm>
          <a:prstGeom prst="rect">
            <a:avLst/>
          </a:prstGeom>
          <a:noFill/>
        </p:spPr>
        <p:txBody>
          <a:bodyPr wrap="square" tIns="0" bIns="0" rtlCol="0" anchor="t">
            <a:spAutoFit/>
          </a:bodyPr>
          <a:lstStyle/>
          <a:p>
            <a:pPr>
              <a:lnSpc>
                <a:spcPct val="150000"/>
              </a:lnSpc>
            </a:pPr>
            <a:r>
              <a:rPr lang="zh-CN" altLang="en-US" b="1" dirty="0">
                <a:solidFill>
                  <a:srgbClr val="0F0F2F"/>
                </a:solidFill>
                <a:latin typeface="微软雅黑" panose="020B0503020204020204" pitchFamily="34" charset="-122"/>
                <a:ea typeface="微软雅黑" panose="020B0503020204020204" pitchFamily="34" charset="-122"/>
                <a:cs typeface="华文黑体" pitchFamily="2" charset="-122"/>
              </a:rPr>
              <a:t>添加正文标题</a:t>
            </a:r>
            <a:endParaRPr lang="zh-CN" altLang="en-US" b="1" dirty="0">
              <a:solidFill>
                <a:srgbClr val="0F0F2F"/>
              </a:solidFill>
              <a:latin typeface="微软雅黑" panose="020B0503020204020204" pitchFamily="34" charset="-122"/>
              <a:ea typeface="微软雅黑" panose="020B0503020204020204" pitchFamily="34" charset="-122"/>
              <a:cs typeface="华文黑体" pitchFamily="2" charset="-122"/>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4000"/>
                                        <p:tgtEl>
                                          <p:spTgt spid="16"/>
                                        </p:tgtEl>
                                      </p:cBhvr>
                                    </p:animEffect>
                                  </p:childTnLst>
                                </p:cTn>
                              </p:par>
                              <p:par>
                                <p:cTn id="8" presetID="49" presetClass="entr" presetSubtype="0" decel="100000" fill="hold" grpId="0" nodeType="withEffect">
                                  <p:stCondLst>
                                    <p:cond delay="500"/>
                                  </p:stCondLst>
                                  <p:childTnLst>
                                    <p:set>
                                      <p:cBhvr>
                                        <p:cTn id="9" dur="1" fill="hold">
                                          <p:stCondLst>
                                            <p:cond delay="0"/>
                                          </p:stCondLst>
                                        </p:cTn>
                                        <p:tgtEl>
                                          <p:spTgt spid="17"/>
                                        </p:tgtEl>
                                        <p:attrNameLst>
                                          <p:attrName>style.visibility</p:attrName>
                                        </p:attrNameLst>
                                      </p:cBhvr>
                                      <p:to>
                                        <p:strVal val="visible"/>
                                      </p:to>
                                    </p:set>
                                    <p:anim calcmode="lin" valueType="num">
                                      <p:cBhvr>
                                        <p:cTn id="10" dur="500" fill="hold"/>
                                        <p:tgtEl>
                                          <p:spTgt spid="17"/>
                                        </p:tgtEl>
                                        <p:attrNameLst>
                                          <p:attrName>ppt_w</p:attrName>
                                        </p:attrNameLst>
                                      </p:cBhvr>
                                      <p:tavLst>
                                        <p:tav tm="0">
                                          <p:val>
                                            <p:fltVal val="0"/>
                                          </p:val>
                                        </p:tav>
                                        <p:tav tm="100000">
                                          <p:val>
                                            <p:strVal val="#ppt_w"/>
                                          </p:val>
                                        </p:tav>
                                      </p:tavLst>
                                    </p:anim>
                                    <p:anim calcmode="lin" valueType="num">
                                      <p:cBhvr>
                                        <p:cTn id="11" dur="500" fill="hold"/>
                                        <p:tgtEl>
                                          <p:spTgt spid="17"/>
                                        </p:tgtEl>
                                        <p:attrNameLst>
                                          <p:attrName>ppt_h</p:attrName>
                                        </p:attrNameLst>
                                      </p:cBhvr>
                                      <p:tavLst>
                                        <p:tav tm="0">
                                          <p:val>
                                            <p:fltVal val="0"/>
                                          </p:val>
                                        </p:tav>
                                        <p:tav tm="100000">
                                          <p:val>
                                            <p:strVal val="#ppt_h"/>
                                          </p:val>
                                        </p:tav>
                                      </p:tavLst>
                                    </p:anim>
                                    <p:anim calcmode="lin" valueType="num">
                                      <p:cBhvr>
                                        <p:cTn id="12" dur="500" fill="hold"/>
                                        <p:tgtEl>
                                          <p:spTgt spid="17"/>
                                        </p:tgtEl>
                                        <p:attrNameLst>
                                          <p:attrName>style.rotation</p:attrName>
                                        </p:attrNameLst>
                                      </p:cBhvr>
                                      <p:tavLst>
                                        <p:tav tm="0">
                                          <p:val>
                                            <p:fltVal val="360"/>
                                          </p:val>
                                        </p:tav>
                                        <p:tav tm="100000">
                                          <p:val>
                                            <p:fltVal val="0"/>
                                          </p:val>
                                        </p:tav>
                                      </p:tavLst>
                                    </p:anim>
                                    <p:animEffect transition="in" filter="fade">
                                      <p:cBhvr>
                                        <p:cTn id="13" dur="500"/>
                                        <p:tgtEl>
                                          <p:spTgt spid="1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22" presetClass="entr" presetSubtype="2" fill="hold" grpId="0" nodeType="withEffect">
                                  <p:stCondLst>
                                    <p:cond delay="500"/>
                                  </p:stCondLst>
                                  <p:childTnLst>
                                    <p:set>
                                      <p:cBhvr>
                                        <p:cTn id="18" dur="1" fill="hold">
                                          <p:stCondLst>
                                            <p:cond delay="0"/>
                                          </p:stCondLst>
                                        </p:cTn>
                                        <p:tgtEl>
                                          <p:spTgt spid="25"/>
                                        </p:tgtEl>
                                        <p:attrNameLst>
                                          <p:attrName>style.visibility</p:attrName>
                                        </p:attrNameLst>
                                      </p:cBhvr>
                                      <p:to>
                                        <p:strVal val="visible"/>
                                      </p:to>
                                    </p:set>
                                    <p:animEffect transition="in" filter="wipe(right)">
                                      <p:cBhvr>
                                        <p:cTn id="19" dur="500"/>
                                        <p:tgtEl>
                                          <p:spTgt spid="25"/>
                                        </p:tgtEl>
                                      </p:cBhvr>
                                    </p:animEffect>
                                  </p:childTnLst>
                                </p:cTn>
                              </p:par>
                              <p:par>
                                <p:cTn id="20" presetID="12" presetClass="entr" presetSubtype="2" fill="hold" grpId="0" nodeType="withEffect">
                                  <p:stCondLst>
                                    <p:cond delay="100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p:tgtEl>
                                          <p:spTgt spid="30"/>
                                        </p:tgtEl>
                                        <p:attrNameLst>
                                          <p:attrName>ppt_x</p:attrName>
                                        </p:attrNameLst>
                                      </p:cBhvr>
                                      <p:tavLst>
                                        <p:tav tm="0">
                                          <p:val>
                                            <p:strVal val="#ppt_x+#ppt_w*1.125000"/>
                                          </p:val>
                                        </p:tav>
                                        <p:tav tm="100000">
                                          <p:val>
                                            <p:strVal val="#ppt_x"/>
                                          </p:val>
                                        </p:tav>
                                      </p:tavLst>
                                    </p:anim>
                                    <p:animEffect transition="in" filter="wipe(left)">
                                      <p:cBhvr>
                                        <p:cTn id="23" dur="500"/>
                                        <p:tgtEl>
                                          <p:spTgt spid="30"/>
                                        </p:tgtEl>
                                      </p:cBhvr>
                                    </p:animEffect>
                                  </p:childTnLst>
                                </p:cTn>
                              </p:par>
                              <p:par>
                                <p:cTn id="24" presetID="12" presetClass="entr" presetSubtype="2" fill="hold" grpId="0" nodeType="withEffect">
                                  <p:stCondLst>
                                    <p:cond delay="100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p:tgtEl>
                                          <p:spTgt spid="29"/>
                                        </p:tgtEl>
                                        <p:attrNameLst>
                                          <p:attrName>ppt_x</p:attrName>
                                        </p:attrNameLst>
                                      </p:cBhvr>
                                      <p:tavLst>
                                        <p:tav tm="0">
                                          <p:val>
                                            <p:strVal val="#ppt_x+#ppt_w*1.125000"/>
                                          </p:val>
                                        </p:tav>
                                        <p:tav tm="100000">
                                          <p:val>
                                            <p:strVal val="#ppt_x"/>
                                          </p:val>
                                        </p:tav>
                                      </p:tavLst>
                                    </p:anim>
                                    <p:animEffect transition="in" filter="wipe(left)">
                                      <p:cBhvr>
                                        <p:cTn id="27" dur="500"/>
                                        <p:tgtEl>
                                          <p:spTgt spid="29"/>
                                        </p:tgtEl>
                                      </p:cBhvr>
                                    </p:animEffect>
                                  </p:childTnLst>
                                </p:cTn>
                              </p:par>
                              <p:par>
                                <p:cTn id="28" presetID="49" presetClass="entr" presetSubtype="0" decel="100000" fill="hold" grpId="0" nodeType="withEffect">
                                  <p:stCondLst>
                                    <p:cond delay="150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 calcmode="lin" valueType="num">
                                      <p:cBhvr>
                                        <p:cTn id="32" dur="500" fill="hold"/>
                                        <p:tgtEl>
                                          <p:spTgt spid="18"/>
                                        </p:tgtEl>
                                        <p:attrNameLst>
                                          <p:attrName>style.rotation</p:attrName>
                                        </p:attrNameLst>
                                      </p:cBhvr>
                                      <p:tavLst>
                                        <p:tav tm="0">
                                          <p:val>
                                            <p:fltVal val="360"/>
                                          </p:val>
                                        </p:tav>
                                        <p:tav tm="100000">
                                          <p:val>
                                            <p:fltVal val="0"/>
                                          </p:val>
                                        </p:tav>
                                      </p:tavLst>
                                    </p:anim>
                                    <p:animEffect transition="in" filter="fade">
                                      <p:cBhvr>
                                        <p:cTn id="33" dur="500"/>
                                        <p:tgtEl>
                                          <p:spTgt spid="18"/>
                                        </p:tgtEl>
                                      </p:cBhvr>
                                    </p:animEffect>
                                  </p:childTnLst>
                                </p:cTn>
                              </p:par>
                              <p:par>
                                <p:cTn id="34" presetID="10" presetClass="entr" presetSubtype="0" fill="hold" grpId="0" nodeType="withEffect">
                                  <p:stCondLst>
                                    <p:cond delay="150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22" presetClass="entr" presetSubtype="8" fill="hold" grpId="0" nodeType="withEffect">
                                  <p:stCondLst>
                                    <p:cond delay="150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par>
                                <p:cTn id="40" presetID="12" presetClass="entr" presetSubtype="8" fill="hold" grpId="0" nodeType="withEffect">
                                  <p:stCondLst>
                                    <p:cond delay="200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p:tgtEl>
                                          <p:spTgt spid="32"/>
                                        </p:tgtEl>
                                        <p:attrNameLst>
                                          <p:attrName>ppt_x</p:attrName>
                                        </p:attrNameLst>
                                      </p:cBhvr>
                                      <p:tavLst>
                                        <p:tav tm="0">
                                          <p:val>
                                            <p:strVal val="#ppt_x-#ppt_w*1.125000"/>
                                          </p:val>
                                        </p:tav>
                                        <p:tav tm="100000">
                                          <p:val>
                                            <p:strVal val="#ppt_x"/>
                                          </p:val>
                                        </p:tav>
                                      </p:tavLst>
                                    </p:anim>
                                    <p:animEffect transition="in" filter="wipe(right)">
                                      <p:cBhvr>
                                        <p:cTn id="43" dur="500"/>
                                        <p:tgtEl>
                                          <p:spTgt spid="32"/>
                                        </p:tgtEl>
                                      </p:cBhvr>
                                    </p:animEffect>
                                  </p:childTnLst>
                                </p:cTn>
                              </p:par>
                              <p:par>
                                <p:cTn id="44" presetID="12" presetClass="entr" presetSubtype="8" fill="hold" grpId="0" nodeType="withEffect">
                                  <p:stCondLst>
                                    <p:cond delay="2000"/>
                                  </p:stCondLst>
                                  <p:childTnLst>
                                    <p:set>
                                      <p:cBhvr>
                                        <p:cTn id="45" dur="1" fill="hold">
                                          <p:stCondLst>
                                            <p:cond delay="0"/>
                                          </p:stCondLst>
                                        </p:cTn>
                                        <p:tgtEl>
                                          <p:spTgt spid="31"/>
                                        </p:tgtEl>
                                        <p:attrNameLst>
                                          <p:attrName>style.visibility</p:attrName>
                                        </p:attrNameLst>
                                      </p:cBhvr>
                                      <p:to>
                                        <p:strVal val="visible"/>
                                      </p:to>
                                    </p:set>
                                    <p:anim calcmode="lin" valueType="num">
                                      <p:cBhvr additive="base">
                                        <p:cTn id="46" dur="500"/>
                                        <p:tgtEl>
                                          <p:spTgt spid="31"/>
                                        </p:tgtEl>
                                        <p:attrNameLst>
                                          <p:attrName>ppt_x</p:attrName>
                                        </p:attrNameLst>
                                      </p:cBhvr>
                                      <p:tavLst>
                                        <p:tav tm="0">
                                          <p:val>
                                            <p:strVal val="#ppt_x-#ppt_w*1.125000"/>
                                          </p:val>
                                        </p:tav>
                                        <p:tav tm="100000">
                                          <p:val>
                                            <p:strVal val="#ppt_x"/>
                                          </p:val>
                                        </p:tav>
                                      </p:tavLst>
                                    </p:anim>
                                    <p:animEffect transition="in" filter="wipe(right)">
                                      <p:cBhvr>
                                        <p:cTn id="47" dur="500"/>
                                        <p:tgtEl>
                                          <p:spTgt spid="31"/>
                                        </p:tgtEl>
                                      </p:cBhvr>
                                    </p:animEffect>
                                  </p:childTnLst>
                                </p:cTn>
                              </p:par>
                              <p:par>
                                <p:cTn id="48" presetID="49" presetClass="entr" presetSubtype="0" decel="100000" fill="hold" grpId="0" nodeType="withEffect">
                                  <p:stCondLst>
                                    <p:cond delay="2500"/>
                                  </p:stCondLst>
                                  <p:childTnLst>
                                    <p:set>
                                      <p:cBhvr>
                                        <p:cTn id="49" dur="1" fill="hold">
                                          <p:stCondLst>
                                            <p:cond delay="0"/>
                                          </p:stCondLst>
                                        </p:cTn>
                                        <p:tgtEl>
                                          <p:spTgt spid="19"/>
                                        </p:tgtEl>
                                        <p:attrNameLst>
                                          <p:attrName>style.visibility</p:attrName>
                                        </p:attrNameLst>
                                      </p:cBhvr>
                                      <p:to>
                                        <p:strVal val="visible"/>
                                      </p:to>
                                    </p:set>
                                    <p:anim calcmode="lin" valueType="num">
                                      <p:cBhvr>
                                        <p:cTn id="50" dur="500" fill="hold"/>
                                        <p:tgtEl>
                                          <p:spTgt spid="19"/>
                                        </p:tgtEl>
                                        <p:attrNameLst>
                                          <p:attrName>ppt_w</p:attrName>
                                        </p:attrNameLst>
                                      </p:cBhvr>
                                      <p:tavLst>
                                        <p:tav tm="0">
                                          <p:val>
                                            <p:fltVal val="0"/>
                                          </p:val>
                                        </p:tav>
                                        <p:tav tm="100000">
                                          <p:val>
                                            <p:strVal val="#ppt_w"/>
                                          </p:val>
                                        </p:tav>
                                      </p:tavLst>
                                    </p:anim>
                                    <p:anim calcmode="lin" valueType="num">
                                      <p:cBhvr>
                                        <p:cTn id="51" dur="500" fill="hold"/>
                                        <p:tgtEl>
                                          <p:spTgt spid="19"/>
                                        </p:tgtEl>
                                        <p:attrNameLst>
                                          <p:attrName>ppt_h</p:attrName>
                                        </p:attrNameLst>
                                      </p:cBhvr>
                                      <p:tavLst>
                                        <p:tav tm="0">
                                          <p:val>
                                            <p:fltVal val="0"/>
                                          </p:val>
                                        </p:tav>
                                        <p:tav tm="100000">
                                          <p:val>
                                            <p:strVal val="#ppt_h"/>
                                          </p:val>
                                        </p:tav>
                                      </p:tavLst>
                                    </p:anim>
                                    <p:anim calcmode="lin" valueType="num">
                                      <p:cBhvr>
                                        <p:cTn id="52" dur="500" fill="hold"/>
                                        <p:tgtEl>
                                          <p:spTgt spid="19"/>
                                        </p:tgtEl>
                                        <p:attrNameLst>
                                          <p:attrName>style.rotation</p:attrName>
                                        </p:attrNameLst>
                                      </p:cBhvr>
                                      <p:tavLst>
                                        <p:tav tm="0">
                                          <p:val>
                                            <p:fltVal val="360"/>
                                          </p:val>
                                        </p:tav>
                                        <p:tav tm="100000">
                                          <p:val>
                                            <p:fltVal val="0"/>
                                          </p:val>
                                        </p:tav>
                                      </p:tavLst>
                                    </p:anim>
                                    <p:animEffect transition="in" filter="fade">
                                      <p:cBhvr>
                                        <p:cTn id="53" dur="500"/>
                                        <p:tgtEl>
                                          <p:spTgt spid="19"/>
                                        </p:tgtEl>
                                      </p:cBhvr>
                                    </p:animEffect>
                                  </p:childTnLst>
                                </p:cTn>
                              </p:par>
                              <p:par>
                                <p:cTn id="54" presetID="10" presetClass="entr" presetSubtype="0" fill="hold" grpId="0" nodeType="withEffect">
                                  <p:stCondLst>
                                    <p:cond delay="250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22" presetClass="entr" presetSubtype="2" fill="hold" grpId="0" nodeType="withEffect">
                                  <p:stCondLst>
                                    <p:cond delay="2500"/>
                                  </p:stCondLst>
                                  <p:childTnLst>
                                    <p:set>
                                      <p:cBhvr>
                                        <p:cTn id="58" dur="1" fill="hold">
                                          <p:stCondLst>
                                            <p:cond delay="0"/>
                                          </p:stCondLst>
                                        </p:cTn>
                                        <p:tgtEl>
                                          <p:spTgt spid="27"/>
                                        </p:tgtEl>
                                        <p:attrNameLst>
                                          <p:attrName>style.visibility</p:attrName>
                                        </p:attrNameLst>
                                      </p:cBhvr>
                                      <p:to>
                                        <p:strVal val="visible"/>
                                      </p:to>
                                    </p:set>
                                    <p:animEffect transition="in" filter="wipe(right)">
                                      <p:cBhvr>
                                        <p:cTn id="59" dur="500"/>
                                        <p:tgtEl>
                                          <p:spTgt spid="27"/>
                                        </p:tgtEl>
                                      </p:cBhvr>
                                    </p:animEffect>
                                  </p:childTnLst>
                                </p:cTn>
                              </p:par>
                              <p:par>
                                <p:cTn id="60" presetID="12" presetClass="entr" presetSubtype="2" fill="hold" grpId="0" nodeType="withEffect">
                                  <p:stCondLst>
                                    <p:cond delay="3000"/>
                                  </p:stCondLst>
                                  <p:childTnLst>
                                    <p:set>
                                      <p:cBhvr>
                                        <p:cTn id="61" dur="1" fill="hold">
                                          <p:stCondLst>
                                            <p:cond delay="0"/>
                                          </p:stCondLst>
                                        </p:cTn>
                                        <p:tgtEl>
                                          <p:spTgt spid="34"/>
                                        </p:tgtEl>
                                        <p:attrNameLst>
                                          <p:attrName>style.visibility</p:attrName>
                                        </p:attrNameLst>
                                      </p:cBhvr>
                                      <p:to>
                                        <p:strVal val="visible"/>
                                      </p:to>
                                    </p:set>
                                    <p:anim calcmode="lin" valueType="num">
                                      <p:cBhvr additive="base">
                                        <p:cTn id="62" dur="500"/>
                                        <p:tgtEl>
                                          <p:spTgt spid="34"/>
                                        </p:tgtEl>
                                        <p:attrNameLst>
                                          <p:attrName>ppt_x</p:attrName>
                                        </p:attrNameLst>
                                      </p:cBhvr>
                                      <p:tavLst>
                                        <p:tav tm="0">
                                          <p:val>
                                            <p:strVal val="#ppt_x+#ppt_w*1.125000"/>
                                          </p:val>
                                        </p:tav>
                                        <p:tav tm="100000">
                                          <p:val>
                                            <p:strVal val="#ppt_x"/>
                                          </p:val>
                                        </p:tav>
                                      </p:tavLst>
                                    </p:anim>
                                    <p:animEffect transition="in" filter="wipe(left)">
                                      <p:cBhvr>
                                        <p:cTn id="63" dur="500"/>
                                        <p:tgtEl>
                                          <p:spTgt spid="34"/>
                                        </p:tgtEl>
                                      </p:cBhvr>
                                    </p:animEffect>
                                  </p:childTnLst>
                                </p:cTn>
                              </p:par>
                              <p:par>
                                <p:cTn id="64" presetID="12" presetClass="entr" presetSubtype="2" fill="hold" grpId="0" nodeType="withEffect">
                                  <p:stCondLst>
                                    <p:cond delay="3000"/>
                                  </p:stCondLst>
                                  <p:childTnLst>
                                    <p:set>
                                      <p:cBhvr>
                                        <p:cTn id="65" dur="1" fill="hold">
                                          <p:stCondLst>
                                            <p:cond delay="0"/>
                                          </p:stCondLst>
                                        </p:cTn>
                                        <p:tgtEl>
                                          <p:spTgt spid="33"/>
                                        </p:tgtEl>
                                        <p:attrNameLst>
                                          <p:attrName>style.visibility</p:attrName>
                                        </p:attrNameLst>
                                      </p:cBhvr>
                                      <p:to>
                                        <p:strVal val="visible"/>
                                      </p:to>
                                    </p:set>
                                    <p:anim calcmode="lin" valueType="num">
                                      <p:cBhvr additive="base">
                                        <p:cTn id="66" dur="500"/>
                                        <p:tgtEl>
                                          <p:spTgt spid="33"/>
                                        </p:tgtEl>
                                        <p:attrNameLst>
                                          <p:attrName>ppt_x</p:attrName>
                                        </p:attrNameLst>
                                      </p:cBhvr>
                                      <p:tavLst>
                                        <p:tav tm="0">
                                          <p:val>
                                            <p:strVal val="#ppt_x+#ppt_w*1.125000"/>
                                          </p:val>
                                        </p:tav>
                                        <p:tav tm="100000">
                                          <p:val>
                                            <p:strVal val="#ppt_x"/>
                                          </p:val>
                                        </p:tav>
                                      </p:tavLst>
                                    </p:anim>
                                    <p:animEffect transition="in" filter="wipe(left)">
                                      <p:cBhvr>
                                        <p:cTn id="67" dur="500"/>
                                        <p:tgtEl>
                                          <p:spTgt spid="33"/>
                                        </p:tgtEl>
                                      </p:cBhvr>
                                    </p:animEffect>
                                  </p:childTnLst>
                                </p:cTn>
                              </p:par>
                              <p:par>
                                <p:cTn id="68" presetID="49" presetClass="entr" presetSubtype="0" decel="100000" fill="hold" grpId="0" nodeType="withEffect">
                                  <p:stCondLst>
                                    <p:cond delay="3500"/>
                                  </p:stCondLst>
                                  <p:childTnLst>
                                    <p:set>
                                      <p:cBhvr>
                                        <p:cTn id="69" dur="1" fill="hold">
                                          <p:stCondLst>
                                            <p:cond delay="0"/>
                                          </p:stCondLst>
                                        </p:cTn>
                                        <p:tgtEl>
                                          <p:spTgt spid="20"/>
                                        </p:tgtEl>
                                        <p:attrNameLst>
                                          <p:attrName>style.visibility</p:attrName>
                                        </p:attrNameLst>
                                      </p:cBhvr>
                                      <p:to>
                                        <p:strVal val="visible"/>
                                      </p:to>
                                    </p:set>
                                    <p:anim calcmode="lin" valueType="num">
                                      <p:cBhvr>
                                        <p:cTn id="70" dur="500" fill="hold"/>
                                        <p:tgtEl>
                                          <p:spTgt spid="20"/>
                                        </p:tgtEl>
                                        <p:attrNameLst>
                                          <p:attrName>ppt_w</p:attrName>
                                        </p:attrNameLst>
                                      </p:cBhvr>
                                      <p:tavLst>
                                        <p:tav tm="0">
                                          <p:val>
                                            <p:fltVal val="0"/>
                                          </p:val>
                                        </p:tav>
                                        <p:tav tm="100000">
                                          <p:val>
                                            <p:strVal val="#ppt_w"/>
                                          </p:val>
                                        </p:tav>
                                      </p:tavLst>
                                    </p:anim>
                                    <p:anim calcmode="lin" valueType="num">
                                      <p:cBhvr>
                                        <p:cTn id="71" dur="500" fill="hold"/>
                                        <p:tgtEl>
                                          <p:spTgt spid="20"/>
                                        </p:tgtEl>
                                        <p:attrNameLst>
                                          <p:attrName>ppt_h</p:attrName>
                                        </p:attrNameLst>
                                      </p:cBhvr>
                                      <p:tavLst>
                                        <p:tav tm="0">
                                          <p:val>
                                            <p:fltVal val="0"/>
                                          </p:val>
                                        </p:tav>
                                        <p:tav tm="100000">
                                          <p:val>
                                            <p:strVal val="#ppt_h"/>
                                          </p:val>
                                        </p:tav>
                                      </p:tavLst>
                                    </p:anim>
                                    <p:anim calcmode="lin" valueType="num">
                                      <p:cBhvr>
                                        <p:cTn id="72" dur="500" fill="hold"/>
                                        <p:tgtEl>
                                          <p:spTgt spid="20"/>
                                        </p:tgtEl>
                                        <p:attrNameLst>
                                          <p:attrName>style.rotation</p:attrName>
                                        </p:attrNameLst>
                                      </p:cBhvr>
                                      <p:tavLst>
                                        <p:tav tm="0">
                                          <p:val>
                                            <p:fltVal val="360"/>
                                          </p:val>
                                        </p:tav>
                                        <p:tav tm="100000">
                                          <p:val>
                                            <p:fltVal val="0"/>
                                          </p:val>
                                        </p:tav>
                                      </p:tavLst>
                                    </p:anim>
                                    <p:animEffect transition="in" filter="fade">
                                      <p:cBhvr>
                                        <p:cTn id="73" dur="500"/>
                                        <p:tgtEl>
                                          <p:spTgt spid="20"/>
                                        </p:tgtEl>
                                      </p:cBhvr>
                                    </p:animEffect>
                                  </p:childTnLst>
                                </p:cTn>
                              </p:par>
                              <p:par>
                                <p:cTn id="74" presetID="10" presetClass="entr" presetSubtype="0" fill="hold" grpId="0" nodeType="withEffect">
                                  <p:stCondLst>
                                    <p:cond delay="350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22" presetClass="entr" presetSubtype="8" fill="hold" grpId="0" nodeType="withEffect">
                                  <p:stCondLst>
                                    <p:cond delay="350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12" presetClass="entr" presetSubtype="8" fill="hold" grpId="0" nodeType="withEffect">
                                  <p:stCondLst>
                                    <p:cond delay="4000"/>
                                  </p:stCondLst>
                                  <p:childTnLst>
                                    <p:set>
                                      <p:cBhvr>
                                        <p:cTn id="81" dur="1" fill="hold">
                                          <p:stCondLst>
                                            <p:cond delay="0"/>
                                          </p:stCondLst>
                                        </p:cTn>
                                        <p:tgtEl>
                                          <p:spTgt spid="36"/>
                                        </p:tgtEl>
                                        <p:attrNameLst>
                                          <p:attrName>style.visibility</p:attrName>
                                        </p:attrNameLst>
                                      </p:cBhvr>
                                      <p:to>
                                        <p:strVal val="visible"/>
                                      </p:to>
                                    </p:set>
                                    <p:anim calcmode="lin" valueType="num">
                                      <p:cBhvr additive="base">
                                        <p:cTn id="82" dur="500"/>
                                        <p:tgtEl>
                                          <p:spTgt spid="36"/>
                                        </p:tgtEl>
                                        <p:attrNameLst>
                                          <p:attrName>ppt_x</p:attrName>
                                        </p:attrNameLst>
                                      </p:cBhvr>
                                      <p:tavLst>
                                        <p:tav tm="0">
                                          <p:val>
                                            <p:strVal val="#ppt_x-#ppt_w*1.125000"/>
                                          </p:val>
                                        </p:tav>
                                        <p:tav tm="100000">
                                          <p:val>
                                            <p:strVal val="#ppt_x"/>
                                          </p:val>
                                        </p:tav>
                                      </p:tavLst>
                                    </p:anim>
                                    <p:animEffect transition="in" filter="wipe(right)">
                                      <p:cBhvr>
                                        <p:cTn id="83" dur="500"/>
                                        <p:tgtEl>
                                          <p:spTgt spid="36"/>
                                        </p:tgtEl>
                                      </p:cBhvr>
                                    </p:animEffect>
                                  </p:childTnLst>
                                </p:cTn>
                              </p:par>
                              <p:par>
                                <p:cTn id="84" presetID="12" presetClass="entr" presetSubtype="8" fill="hold" grpId="0" nodeType="withEffect">
                                  <p:stCondLst>
                                    <p:cond delay="400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500"/>
                                        <p:tgtEl>
                                          <p:spTgt spid="35"/>
                                        </p:tgtEl>
                                        <p:attrNameLst>
                                          <p:attrName>ppt_x</p:attrName>
                                        </p:attrNameLst>
                                      </p:cBhvr>
                                      <p:tavLst>
                                        <p:tav tm="0">
                                          <p:val>
                                            <p:strVal val="#ppt_x-#ppt_w*1.125000"/>
                                          </p:val>
                                        </p:tav>
                                        <p:tav tm="100000">
                                          <p:val>
                                            <p:strVal val="#ppt_x"/>
                                          </p:val>
                                        </p:tav>
                                      </p:tavLst>
                                    </p:anim>
                                    <p:animEffect transition="in" filter="wipe(right)">
                                      <p:cBhvr>
                                        <p:cTn id="8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p:bldP spid="31" grpId="0"/>
      <p:bldP spid="32" grpId="0"/>
      <p:bldP spid="33" grpId="0"/>
      <p:bldP spid="34" grpId="0"/>
      <p:bldP spid="35"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9" name="矩形: 圆角 18"/>
          <p:cNvSpPr/>
          <p:nvPr/>
        </p:nvSpPr>
        <p:spPr>
          <a:xfrm>
            <a:off x="2562150" y="2569478"/>
            <a:ext cx="1418272" cy="1418272"/>
          </a:xfrm>
          <a:prstGeom prst="roundRect">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2562151" y="2472884"/>
            <a:ext cx="1471834" cy="1569660"/>
          </a:xfrm>
          <a:prstGeom prst="rect">
            <a:avLst/>
          </a:prstGeom>
        </p:spPr>
        <p:txBody>
          <a:bodyPr wrap="square">
            <a:spAutoFit/>
          </a:bodyPr>
          <a:lstStyle/>
          <a:p>
            <a:pPr fontAlgn="auto">
              <a:spcBef>
                <a:spcPts val="0"/>
              </a:spcBef>
              <a:spcAft>
                <a:spcPts val="0"/>
              </a:spcAft>
              <a:defRPr/>
            </a:pPr>
            <a:r>
              <a:rPr lang="en-US" altLang="zh-CN" sz="9600" b="1" spc="300" dirty="0">
                <a:solidFill>
                  <a:schemeClr val="bg1"/>
                </a:solidFill>
                <a:latin typeface="Agency FB" pitchFamily="34" charset="0"/>
                <a:cs typeface="微软雅黑" panose="020B0503020204020204" pitchFamily="34" charset="-122"/>
                <a:sym typeface="微软雅黑" panose="020B0503020204020204" pitchFamily="34" charset="-122"/>
              </a:rPr>
              <a:t>03</a:t>
            </a:r>
            <a:endParaRPr lang="zh-CN" altLang="en-US" sz="9600" b="1" spc="300" dirty="0">
              <a:solidFill>
                <a:schemeClr val="bg1"/>
              </a:solidFill>
              <a:latin typeface="Agency FB" pitchFamily="34" charset="0"/>
              <a:cs typeface="微软雅黑" panose="020B0503020204020204" pitchFamily="34" charset="-122"/>
              <a:sym typeface="微软雅黑" panose="020B0503020204020204" pitchFamily="34" charset="-122"/>
            </a:endParaRPr>
          </a:p>
        </p:txBody>
      </p:sp>
      <p:sp>
        <p:nvSpPr>
          <p:cNvPr id="23" name="矩形: 圆角 22"/>
          <p:cNvSpPr/>
          <p:nvPr/>
        </p:nvSpPr>
        <p:spPr>
          <a:xfrm>
            <a:off x="2465556" y="2472884"/>
            <a:ext cx="1611460" cy="1611460"/>
          </a:xfrm>
          <a:prstGeom prst="round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10594001" y="-140104"/>
            <a:ext cx="1790572" cy="2077064"/>
            <a:chOff x="10594001" y="-140104"/>
            <a:chExt cx="1790572" cy="2077064"/>
          </a:xfrm>
        </p:grpSpPr>
        <p:sp>
          <p:nvSpPr>
            <p:cNvPr id="25" name="等腰三角形 24"/>
            <p:cNvSpPr/>
            <p:nvPr/>
          </p:nvSpPr>
          <p:spPr>
            <a:xfrm rot="2700000">
              <a:off x="10601239" y="214234"/>
              <a:ext cx="1707964" cy="1472383"/>
            </a:xfrm>
            <a:prstGeom prst="triangle">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2700000">
              <a:off x="10450755" y="3142"/>
              <a:ext cx="2077064" cy="1790572"/>
            </a:xfrm>
            <a:prstGeom prst="triangl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1460503" y="2110340"/>
            <a:ext cx="824180" cy="956050"/>
            <a:chOff x="11460503" y="2110340"/>
            <a:chExt cx="824180" cy="956050"/>
          </a:xfrm>
        </p:grpSpPr>
        <p:sp>
          <p:nvSpPr>
            <p:cNvPr id="28" name="等腰三角形 27"/>
            <p:cNvSpPr/>
            <p:nvPr/>
          </p:nvSpPr>
          <p:spPr>
            <a:xfrm rot="2700000">
              <a:off x="11492658" y="2311408"/>
              <a:ext cx="713255" cy="614875"/>
            </a:xfrm>
            <a:prstGeom prst="triangle">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2700000">
              <a:off x="11394568" y="2176275"/>
              <a:ext cx="956050" cy="824180"/>
            </a:xfrm>
            <a:prstGeom prst="triangl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969481" y="5479276"/>
            <a:ext cx="824180" cy="956050"/>
            <a:chOff x="11460503" y="2110340"/>
            <a:chExt cx="824180" cy="956050"/>
          </a:xfrm>
        </p:grpSpPr>
        <p:sp>
          <p:nvSpPr>
            <p:cNvPr id="31" name="等腰三角形 30"/>
            <p:cNvSpPr/>
            <p:nvPr/>
          </p:nvSpPr>
          <p:spPr>
            <a:xfrm rot="2700000">
              <a:off x="11492658" y="2311408"/>
              <a:ext cx="713255" cy="614875"/>
            </a:xfrm>
            <a:prstGeom prst="triangle">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2700000">
              <a:off x="11394568" y="2176275"/>
              <a:ext cx="956050" cy="824180"/>
            </a:xfrm>
            <a:prstGeom prst="triangl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5407083" y="2557342"/>
            <a:ext cx="2954655" cy="923330"/>
          </a:xfrm>
          <a:prstGeom prst="rect">
            <a:avLst/>
          </a:prstGeom>
          <a:noFill/>
          <a:ln w="9525">
            <a:noFill/>
          </a:ln>
        </p:spPr>
        <p:txBody>
          <a:bodyPr wrap="none" anchor="t">
            <a:spAutoFit/>
          </a:bodyPr>
          <a:lstStyle/>
          <a:p>
            <a:pPr lvl="0" algn="ctr"/>
            <a:r>
              <a:rPr lang="zh-CN" altLang="en-US" sz="5400" b="1" dirty="0">
                <a:solidFill>
                  <a:srgbClr val="0F0F2F"/>
                </a:solidFill>
                <a:latin typeface="微软雅黑" panose="020B0503020204020204" pitchFamily="34" charset="-122"/>
                <a:ea typeface="微软雅黑" panose="020B0503020204020204" pitchFamily="34" charset="-122"/>
              </a:rPr>
              <a:t>添加标题</a:t>
            </a:r>
            <a:endParaRPr lang="zh-CN" altLang="en-US" sz="5400" b="1" dirty="0">
              <a:solidFill>
                <a:srgbClr val="0F0F2F"/>
              </a:solidFill>
              <a:latin typeface="微软雅黑" panose="020B0503020204020204" pitchFamily="34" charset="-122"/>
              <a:ea typeface="微软雅黑" panose="020B0503020204020204" pitchFamily="34" charset="-122"/>
            </a:endParaRPr>
          </a:p>
        </p:txBody>
      </p:sp>
      <p:sp>
        <p:nvSpPr>
          <p:cNvPr id="34" name="矩形 33"/>
          <p:cNvSpPr/>
          <p:nvPr/>
        </p:nvSpPr>
        <p:spPr>
          <a:xfrm>
            <a:off x="4248305" y="3627283"/>
            <a:ext cx="5272213" cy="535531"/>
          </a:xfrm>
          <a:prstGeom prst="rect">
            <a:avLst/>
          </a:prstGeom>
        </p:spPr>
        <p:txBody>
          <a:bodyPr wrap="square">
            <a:spAutoFit/>
          </a:bodyPr>
          <a:lstStyle/>
          <a:p>
            <a:pPr algn="ctr">
              <a:lnSpc>
                <a:spcPct val="120000"/>
              </a:lnSpc>
            </a:pPr>
            <a:r>
              <a:rPr lang="en-US" altLang="zh-CN" sz="1200" dirty="0">
                <a:solidFill>
                  <a:schemeClr val="bg2">
                    <a:lumMod val="10000"/>
                  </a:schemeClr>
                </a:solidFill>
                <a:latin typeface="微软雅黑" panose="020B0503020204020204" pitchFamily="34" charset="-122"/>
                <a:ea typeface="微软雅黑" panose="020B0503020204020204" pitchFamily="34" charset="-122"/>
              </a:rPr>
              <a:t>Do not believe what is passed from mouth; Do not believe rumors Do not believe the infallibility of texts.</a:t>
            </a:r>
            <a:endParaRPr lang="zh-CN" altLang="en-US" sz="1200"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ircle(in)">
                                      <p:cBhvr>
                                        <p:cTn id="7" dur="800"/>
                                        <p:tgtEl>
                                          <p:spTgt spid="2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circle(in)">
                                      <p:cBhvr>
                                        <p:cTn id="10" dur="800"/>
                                        <p:tgtEl>
                                          <p:spTgt spid="19"/>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50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33"/>
                                        </p:tgtEl>
                                        <p:attrNameLst>
                                          <p:attrName>style.visibility</p:attrName>
                                        </p:attrNameLst>
                                      </p:cBhvr>
                                      <p:to>
                                        <p:strVal val="visible"/>
                                      </p:to>
                                    </p:set>
                                    <p:anim calcmode="lin" valueType="num">
                                      <p:cBhvr>
                                        <p:cTn id="18" dur="500" fill="hold"/>
                                        <p:tgtEl>
                                          <p:spTgt spid="33"/>
                                        </p:tgtEl>
                                        <p:attrNameLst>
                                          <p:attrName>ppt_x</p:attrName>
                                        </p:attrNameLst>
                                      </p:cBhvr>
                                      <p:tavLst>
                                        <p:tav tm="0">
                                          <p:val>
                                            <p:strVal val="1+#ppt_w/2"/>
                                          </p:val>
                                        </p:tav>
                                        <p:tav tm="100000">
                                          <p:val>
                                            <p:strVal val="#ppt_x"/>
                                          </p:val>
                                        </p:tav>
                                      </p:tavLst>
                                    </p:anim>
                                    <p:anim calcmode="lin" valueType="num">
                                      <p:cBhvr>
                                        <p:cTn id="19" dur="500" fill="hold"/>
                                        <p:tgtEl>
                                          <p:spTgt spid="33"/>
                                        </p:tgtEl>
                                        <p:attrNameLst>
                                          <p:attrName>ppt_y</p:attrName>
                                        </p:attrNameLst>
                                      </p:cBhvr>
                                      <p:tavLst>
                                        <p:tav tm="0">
                                          <p:val>
                                            <p:strVal val="#ppt_y"/>
                                          </p:val>
                                        </p:tav>
                                        <p:tav tm="100000">
                                          <p:val>
                                            <p:strVal val="#ppt_y"/>
                                          </p:val>
                                        </p:tav>
                                      </p:tavLst>
                                    </p:anim>
                                  </p:childTnLst>
                                </p:cTn>
                              </p:par>
                            </p:childTnLst>
                          </p:cTn>
                        </p:par>
                        <p:par>
                          <p:cTn id="20" fill="hold">
                            <p:stCondLst>
                              <p:cond delay="1950"/>
                            </p:stCondLst>
                            <p:childTnLst>
                              <p:par>
                                <p:cTn id="21" presetID="22" presetClass="entr" presetSubtype="1"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up)">
                                      <p:cBhvr>
                                        <p:cTn id="23" dur="750"/>
                                        <p:tgtEl>
                                          <p:spTgt spid="34"/>
                                        </p:tgtEl>
                                      </p:cBhvr>
                                    </p:animEffect>
                                  </p:childTnLst>
                                </p:cTn>
                              </p:par>
                              <p:par>
                                <p:cTn id="24" presetID="45"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2000"/>
                                        <p:tgtEl>
                                          <p:spTgt spid="24"/>
                                        </p:tgtEl>
                                      </p:cBhvr>
                                    </p:animEffect>
                                    <p:anim calcmode="lin" valueType="num">
                                      <p:cBhvr>
                                        <p:cTn id="27" dur="2000" fill="hold"/>
                                        <p:tgtEl>
                                          <p:spTgt spid="24"/>
                                        </p:tgtEl>
                                        <p:attrNameLst>
                                          <p:attrName>ppt_w</p:attrName>
                                        </p:attrNameLst>
                                      </p:cBhvr>
                                      <p:tavLst>
                                        <p:tav tm="0" fmla="#ppt_w*sin(2.5*pi*$)">
                                          <p:val>
                                            <p:fltVal val="0"/>
                                          </p:val>
                                        </p:tav>
                                        <p:tav tm="100000">
                                          <p:val>
                                            <p:fltVal val="1"/>
                                          </p:val>
                                        </p:tav>
                                      </p:tavLst>
                                    </p:anim>
                                    <p:anim calcmode="lin" valueType="num">
                                      <p:cBhvr>
                                        <p:cTn id="28" dur="2000" fill="hold"/>
                                        <p:tgtEl>
                                          <p:spTgt spid="24"/>
                                        </p:tgtEl>
                                        <p:attrNameLst>
                                          <p:attrName>ppt_h</p:attrName>
                                        </p:attrNameLst>
                                      </p:cBhvr>
                                      <p:tavLst>
                                        <p:tav tm="0">
                                          <p:val>
                                            <p:strVal val="#ppt_h"/>
                                          </p:val>
                                        </p:tav>
                                        <p:tav tm="100000">
                                          <p:val>
                                            <p:strVal val="#ppt_h"/>
                                          </p:val>
                                        </p:tav>
                                      </p:tavLst>
                                    </p:anim>
                                  </p:childTnLst>
                                </p:cTn>
                              </p:par>
                              <p:par>
                                <p:cTn id="29" presetID="45"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2000"/>
                                        <p:tgtEl>
                                          <p:spTgt spid="27"/>
                                        </p:tgtEl>
                                      </p:cBhvr>
                                    </p:animEffect>
                                    <p:anim calcmode="lin" valueType="num">
                                      <p:cBhvr>
                                        <p:cTn id="32" dur="2000" fill="hold"/>
                                        <p:tgtEl>
                                          <p:spTgt spid="27"/>
                                        </p:tgtEl>
                                        <p:attrNameLst>
                                          <p:attrName>ppt_w</p:attrName>
                                        </p:attrNameLst>
                                      </p:cBhvr>
                                      <p:tavLst>
                                        <p:tav tm="0" fmla="#ppt_w*sin(2.5*pi*$)">
                                          <p:val>
                                            <p:fltVal val="0"/>
                                          </p:val>
                                        </p:tav>
                                        <p:tav tm="100000">
                                          <p:val>
                                            <p:fltVal val="1"/>
                                          </p:val>
                                        </p:tav>
                                      </p:tavLst>
                                    </p:anim>
                                    <p:anim calcmode="lin" valueType="num">
                                      <p:cBhvr>
                                        <p:cTn id="33" dur="2000" fill="hold"/>
                                        <p:tgtEl>
                                          <p:spTgt spid="27"/>
                                        </p:tgtEl>
                                        <p:attrNameLst>
                                          <p:attrName>ppt_h</p:attrName>
                                        </p:attrNameLst>
                                      </p:cBhvr>
                                      <p:tavLst>
                                        <p:tav tm="0">
                                          <p:val>
                                            <p:strVal val="#ppt_h"/>
                                          </p:val>
                                        </p:tav>
                                        <p:tav tm="100000">
                                          <p:val>
                                            <p:strVal val="#ppt_h"/>
                                          </p:val>
                                        </p:tav>
                                      </p:tavLst>
                                    </p:anim>
                                  </p:childTnLst>
                                </p:cTn>
                              </p:par>
                              <p:par>
                                <p:cTn id="34" presetID="45"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2000"/>
                                        <p:tgtEl>
                                          <p:spTgt spid="30"/>
                                        </p:tgtEl>
                                      </p:cBhvr>
                                    </p:animEffect>
                                    <p:anim calcmode="lin" valueType="num">
                                      <p:cBhvr>
                                        <p:cTn id="37" dur="2000" fill="hold"/>
                                        <p:tgtEl>
                                          <p:spTgt spid="30"/>
                                        </p:tgtEl>
                                        <p:attrNameLst>
                                          <p:attrName>ppt_w</p:attrName>
                                        </p:attrNameLst>
                                      </p:cBhvr>
                                      <p:tavLst>
                                        <p:tav tm="0" fmla="#ppt_w*sin(2.5*pi*$)">
                                          <p:val>
                                            <p:fltVal val="0"/>
                                          </p:val>
                                        </p:tav>
                                        <p:tav tm="100000">
                                          <p:val>
                                            <p:fltVal val="1"/>
                                          </p:val>
                                        </p:tav>
                                      </p:tavLst>
                                    </p:anim>
                                    <p:anim calcmode="lin" valueType="num">
                                      <p:cBhvr>
                                        <p:cTn id="38"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p:bldP spid="23" grpId="0" animBg="1"/>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2" name="矩形 41"/>
          <p:cNvSpPr/>
          <p:nvPr/>
        </p:nvSpPr>
        <p:spPr>
          <a:xfrm>
            <a:off x="0" y="216424"/>
            <a:ext cx="3837529" cy="40011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 </a:t>
            </a: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ADD DIRECTORY ONE TITLES</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Freeform 5"/>
          <p:cNvSpPr/>
          <p:nvPr/>
        </p:nvSpPr>
        <p:spPr bwMode="auto">
          <a:xfrm>
            <a:off x="4632688" y="1953258"/>
            <a:ext cx="1754188" cy="1754188"/>
          </a:xfrm>
          <a:custGeom>
            <a:avLst/>
            <a:gdLst>
              <a:gd name="T0" fmla="*/ 2409 w 4819"/>
              <a:gd name="T1" fmla="*/ 0 h 4819"/>
              <a:gd name="T2" fmla="*/ 4819 w 4819"/>
              <a:gd name="T3" fmla="*/ 2409 h 4819"/>
              <a:gd name="T4" fmla="*/ 4715 w 4819"/>
              <a:gd name="T5" fmla="*/ 3110 h 4819"/>
              <a:gd name="T6" fmla="*/ 4459 w 4819"/>
              <a:gd name="T7" fmla="*/ 3373 h 4819"/>
              <a:gd name="T8" fmla="*/ 3373 w 4819"/>
              <a:gd name="T9" fmla="*/ 4459 h 4819"/>
              <a:gd name="T10" fmla="*/ 3110 w 4819"/>
              <a:gd name="T11" fmla="*/ 4715 h 4819"/>
              <a:gd name="T12" fmla="*/ 2409 w 4819"/>
              <a:gd name="T13" fmla="*/ 4819 h 4819"/>
              <a:gd name="T14" fmla="*/ 0 w 4819"/>
              <a:gd name="T15" fmla="*/ 2409 h 4819"/>
              <a:gd name="T16" fmla="*/ 2409 w 4819"/>
              <a:gd name="T17" fmla="*/ 0 h 4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9" h="4819">
                <a:moveTo>
                  <a:pt x="2409" y="0"/>
                </a:moveTo>
                <a:cubicBezTo>
                  <a:pt x="3740" y="0"/>
                  <a:pt x="4819" y="1079"/>
                  <a:pt x="4819" y="2409"/>
                </a:cubicBezTo>
                <a:cubicBezTo>
                  <a:pt x="4819" y="2653"/>
                  <a:pt x="4782" y="2888"/>
                  <a:pt x="4715" y="3110"/>
                </a:cubicBezTo>
                <a:cubicBezTo>
                  <a:pt x="4676" y="3238"/>
                  <a:pt x="4586" y="3331"/>
                  <a:pt x="4459" y="3373"/>
                </a:cubicBezTo>
                <a:cubicBezTo>
                  <a:pt x="3947" y="3543"/>
                  <a:pt x="3543" y="3947"/>
                  <a:pt x="3373" y="4459"/>
                </a:cubicBezTo>
                <a:cubicBezTo>
                  <a:pt x="3331" y="4586"/>
                  <a:pt x="3238" y="4676"/>
                  <a:pt x="3110" y="4715"/>
                </a:cubicBezTo>
                <a:cubicBezTo>
                  <a:pt x="2888" y="4782"/>
                  <a:pt x="2653" y="4819"/>
                  <a:pt x="2409" y="4819"/>
                </a:cubicBezTo>
                <a:cubicBezTo>
                  <a:pt x="1079" y="4819"/>
                  <a:pt x="0" y="3740"/>
                  <a:pt x="0" y="2409"/>
                </a:cubicBezTo>
                <a:cubicBezTo>
                  <a:pt x="0" y="1079"/>
                  <a:pt x="1079" y="0"/>
                  <a:pt x="2409" y="0"/>
                </a:cubicBezTo>
                <a:close/>
              </a:path>
            </a:pathLst>
          </a:custGeom>
          <a:solidFill>
            <a:srgbClr val="0F0F2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AB0019"/>
              </a:solidFill>
            </a:endParaRPr>
          </a:p>
        </p:txBody>
      </p:sp>
      <p:sp>
        <p:nvSpPr>
          <p:cNvPr id="44" name="Freeform 6"/>
          <p:cNvSpPr/>
          <p:nvPr/>
        </p:nvSpPr>
        <p:spPr bwMode="auto">
          <a:xfrm>
            <a:off x="4632688" y="3839208"/>
            <a:ext cx="1754188" cy="1755775"/>
          </a:xfrm>
          <a:custGeom>
            <a:avLst/>
            <a:gdLst>
              <a:gd name="T0" fmla="*/ 2409 w 4819"/>
              <a:gd name="T1" fmla="*/ 0 h 4819"/>
              <a:gd name="T2" fmla="*/ 3110 w 4819"/>
              <a:gd name="T3" fmla="*/ 104 h 4819"/>
              <a:gd name="T4" fmla="*/ 3373 w 4819"/>
              <a:gd name="T5" fmla="*/ 360 h 4819"/>
              <a:gd name="T6" fmla="*/ 4459 w 4819"/>
              <a:gd name="T7" fmla="*/ 1446 h 4819"/>
              <a:gd name="T8" fmla="*/ 4715 w 4819"/>
              <a:gd name="T9" fmla="*/ 1709 h 4819"/>
              <a:gd name="T10" fmla="*/ 4819 w 4819"/>
              <a:gd name="T11" fmla="*/ 2410 h 4819"/>
              <a:gd name="T12" fmla="*/ 2409 w 4819"/>
              <a:gd name="T13" fmla="*/ 4819 h 4819"/>
              <a:gd name="T14" fmla="*/ 0 w 4819"/>
              <a:gd name="T15" fmla="*/ 2410 h 4819"/>
              <a:gd name="T16" fmla="*/ 2409 w 4819"/>
              <a:gd name="T17" fmla="*/ 0 h 4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9" h="4819">
                <a:moveTo>
                  <a:pt x="2409" y="0"/>
                </a:moveTo>
                <a:cubicBezTo>
                  <a:pt x="2653" y="0"/>
                  <a:pt x="2888" y="37"/>
                  <a:pt x="3110" y="104"/>
                </a:cubicBezTo>
                <a:cubicBezTo>
                  <a:pt x="3238" y="143"/>
                  <a:pt x="3331" y="233"/>
                  <a:pt x="3373" y="360"/>
                </a:cubicBezTo>
                <a:cubicBezTo>
                  <a:pt x="3543" y="872"/>
                  <a:pt x="3947" y="1276"/>
                  <a:pt x="4459" y="1446"/>
                </a:cubicBezTo>
                <a:cubicBezTo>
                  <a:pt x="4586" y="1488"/>
                  <a:pt x="4676" y="1581"/>
                  <a:pt x="4715" y="1709"/>
                </a:cubicBezTo>
                <a:cubicBezTo>
                  <a:pt x="4782" y="1931"/>
                  <a:pt x="4819" y="2166"/>
                  <a:pt x="4819" y="2410"/>
                </a:cubicBezTo>
                <a:cubicBezTo>
                  <a:pt x="4819" y="3740"/>
                  <a:pt x="3740" y="4819"/>
                  <a:pt x="2409" y="4819"/>
                </a:cubicBezTo>
                <a:cubicBezTo>
                  <a:pt x="1079" y="4819"/>
                  <a:pt x="0" y="3740"/>
                  <a:pt x="0" y="2410"/>
                </a:cubicBezTo>
                <a:cubicBezTo>
                  <a:pt x="0" y="1079"/>
                  <a:pt x="1079" y="0"/>
                  <a:pt x="2409" y="0"/>
                </a:cubicBezTo>
                <a:close/>
              </a:path>
            </a:pathLst>
          </a:custGeom>
          <a:solidFill>
            <a:srgbClr val="0F0F2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5" name="Freeform 7"/>
          <p:cNvSpPr/>
          <p:nvPr/>
        </p:nvSpPr>
        <p:spPr bwMode="auto">
          <a:xfrm>
            <a:off x="6518638" y="1953258"/>
            <a:ext cx="1754188" cy="1754188"/>
          </a:xfrm>
          <a:custGeom>
            <a:avLst/>
            <a:gdLst>
              <a:gd name="T0" fmla="*/ 2410 w 4819"/>
              <a:gd name="T1" fmla="*/ 0 h 4819"/>
              <a:gd name="T2" fmla="*/ 4819 w 4819"/>
              <a:gd name="T3" fmla="*/ 2409 h 4819"/>
              <a:gd name="T4" fmla="*/ 2410 w 4819"/>
              <a:gd name="T5" fmla="*/ 4819 h 4819"/>
              <a:gd name="T6" fmla="*/ 1709 w 4819"/>
              <a:gd name="T7" fmla="*/ 4715 h 4819"/>
              <a:gd name="T8" fmla="*/ 1446 w 4819"/>
              <a:gd name="T9" fmla="*/ 4459 h 4819"/>
              <a:gd name="T10" fmla="*/ 360 w 4819"/>
              <a:gd name="T11" fmla="*/ 3373 h 4819"/>
              <a:gd name="T12" fmla="*/ 104 w 4819"/>
              <a:gd name="T13" fmla="*/ 3110 h 4819"/>
              <a:gd name="T14" fmla="*/ 0 w 4819"/>
              <a:gd name="T15" fmla="*/ 2409 h 4819"/>
              <a:gd name="T16" fmla="*/ 2410 w 4819"/>
              <a:gd name="T17" fmla="*/ 0 h 4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9" h="4819">
                <a:moveTo>
                  <a:pt x="2410" y="0"/>
                </a:moveTo>
                <a:cubicBezTo>
                  <a:pt x="3740" y="0"/>
                  <a:pt x="4819" y="1079"/>
                  <a:pt x="4819" y="2409"/>
                </a:cubicBezTo>
                <a:cubicBezTo>
                  <a:pt x="4819" y="3740"/>
                  <a:pt x="3740" y="4819"/>
                  <a:pt x="2410" y="4819"/>
                </a:cubicBezTo>
                <a:cubicBezTo>
                  <a:pt x="2166" y="4819"/>
                  <a:pt x="1931" y="4782"/>
                  <a:pt x="1709" y="4715"/>
                </a:cubicBezTo>
                <a:cubicBezTo>
                  <a:pt x="1581" y="4676"/>
                  <a:pt x="1488" y="4586"/>
                  <a:pt x="1446" y="4459"/>
                </a:cubicBezTo>
                <a:cubicBezTo>
                  <a:pt x="1276" y="3947"/>
                  <a:pt x="872" y="3543"/>
                  <a:pt x="360" y="3373"/>
                </a:cubicBezTo>
                <a:cubicBezTo>
                  <a:pt x="233" y="3331"/>
                  <a:pt x="143" y="3238"/>
                  <a:pt x="104" y="3110"/>
                </a:cubicBezTo>
                <a:cubicBezTo>
                  <a:pt x="37" y="2888"/>
                  <a:pt x="0" y="2653"/>
                  <a:pt x="0" y="2409"/>
                </a:cubicBezTo>
                <a:cubicBezTo>
                  <a:pt x="0" y="1079"/>
                  <a:pt x="1079" y="0"/>
                  <a:pt x="2410" y="0"/>
                </a:cubicBezTo>
                <a:close/>
              </a:path>
            </a:pathLst>
          </a:custGeom>
          <a:solidFill>
            <a:srgbClr val="0F0F2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6" name="Freeform 8"/>
          <p:cNvSpPr/>
          <p:nvPr/>
        </p:nvSpPr>
        <p:spPr bwMode="auto">
          <a:xfrm>
            <a:off x="6518638" y="3839208"/>
            <a:ext cx="1754188" cy="1755775"/>
          </a:xfrm>
          <a:custGeom>
            <a:avLst/>
            <a:gdLst>
              <a:gd name="T0" fmla="*/ 2410 w 4819"/>
              <a:gd name="T1" fmla="*/ 0 h 4819"/>
              <a:gd name="T2" fmla="*/ 4819 w 4819"/>
              <a:gd name="T3" fmla="*/ 2410 h 4819"/>
              <a:gd name="T4" fmla="*/ 2410 w 4819"/>
              <a:gd name="T5" fmla="*/ 4819 h 4819"/>
              <a:gd name="T6" fmla="*/ 0 w 4819"/>
              <a:gd name="T7" fmla="*/ 2410 h 4819"/>
              <a:gd name="T8" fmla="*/ 104 w 4819"/>
              <a:gd name="T9" fmla="*/ 1709 h 4819"/>
              <a:gd name="T10" fmla="*/ 360 w 4819"/>
              <a:gd name="T11" fmla="*/ 1446 h 4819"/>
              <a:gd name="T12" fmla="*/ 1446 w 4819"/>
              <a:gd name="T13" fmla="*/ 360 h 4819"/>
              <a:gd name="T14" fmla="*/ 1709 w 4819"/>
              <a:gd name="T15" fmla="*/ 104 h 4819"/>
              <a:gd name="T16" fmla="*/ 2410 w 4819"/>
              <a:gd name="T17" fmla="*/ 0 h 4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9" h="4819">
                <a:moveTo>
                  <a:pt x="2410" y="0"/>
                </a:moveTo>
                <a:cubicBezTo>
                  <a:pt x="3740" y="0"/>
                  <a:pt x="4819" y="1079"/>
                  <a:pt x="4819" y="2410"/>
                </a:cubicBezTo>
                <a:cubicBezTo>
                  <a:pt x="4819" y="3740"/>
                  <a:pt x="3740" y="4819"/>
                  <a:pt x="2410" y="4819"/>
                </a:cubicBezTo>
                <a:cubicBezTo>
                  <a:pt x="1079" y="4819"/>
                  <a:pt x="0" y="3740"/>
                  <a:pt x="0" y="2410"/>
                </a:cubicBezTo>
                <a:cubicBezTo>
                  <a:pt x="0" y="2166"/>
                  <a:pt x="37" y="1931"/>
                  <a:pt x="104" y="1709"/>
                </a:cubicBezTo>
                <a:cubicBezTo>
                  <a:pt x="143" y="1581"/>
                  <a:pt x="233" y="1488"/>
                  <a:pt x="360" y="1446"/>
                </a:cubicBezTo>
                <a:cubicBezTo>
                  <a:pt x="872" y="1276"/>
                  <a:pt x="1276" y="872"/>
                  <a:pt x="1446" y="360"/>
                </a:cubicBezTo>
                <a:cubicBezTo>
                  <a:pt x="1488" y="233"/>
                  <a:pt x="1581" y="143"/>
                  <a:pt x="1709" y="104"/>
                </a:cubicBezTo>
                <a:cubicBezTo>
                  <a:pt x="1931" y="37"/>
                  <a:pt x="2166" y="0"/>
                  <a:pt x="2410" y="0"/>
                </a:cubicBezTo>
                <a:close/>
              </a:path>
            </a:pathLst>
          </a:custGeom>
          <a:solidFill>
            <a:srgbClr val="0F0F2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7" name="Freeform 34"/>
          <p:cNvSpPr>
            <a:spLocks noChangeAspect="1" noEditPoints="1"/>
          </p:cNvSpPr>
          <p:nvPr/>
        </p:nvSpPr>
        <p:spPr bwMode="auto">
          <a:xfrm>
            <a:off x="5270166" y="4357095"/>
            <a:ext cx="529141" cy="720000"/>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8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p:spPr>
        <p:txBody>
          <a:bodyPr/>
          <a:lstStyle/>
          <a:p>
            <a:endParaRPr lang="zh-CN" altLang="en-US" sz="1180">
              <a:solidFill>
                <a:schemeClr val="accent1"/>
              </a:solidFill>
            </a:endParaRPr>
          </a:p>
        </p:txBody>
      </p:sp>
      <p:sp>
        <p:nvSpPr>
          <p:cNvPr id="48" name="Freeform 35"/>
          <p:cNvSpPr>
            <a:spLocks noChangeAspect="1" noEditPoints="1"/>
          </p:cNvSpPr>
          <p:nvPr/>
        </p:nvSpPr>
        <p:spPr bwMode="auto">
          <a:xfrm>
            <a:off x="7184506" y="4468041"/>
            <a:ext cx="422452" cy="574773"/>
          </a:xfrm>
          <a:custGeom>
            <a:avLst/>
            <a:gdLst>
              <a:gd name="T0" fmla="*/ 73939 w 625"/>
              <a:gd name="T1" fmla="*/ 124194 h 852"/>
              <a:gd name="T2" fmla="*/ 62217 w 625"/>
              <a:gd name="T3" fmla="*/ 766762 h 852"/>
              <a:gd name="T4" fmla="*/ 563563 w 625"/>
              <a:gd name="T5" fmla="*/ 188091 h 852"/>
              <a:gd name="T6" fmla="*/ 520281 w 625"/>
              <a:gd name="T7" fmla="*/ 201890 h 852"/>
              <a:gd name="T8" fmla="*/ 64021 w 625"/>
              <a:gd name="T9" fmla="*/ 722664 h 852"/>
              <a:gd name="T10" fmla="*/ 243459 w 625"/>
              <a:gd name="T11" fmla="*/ 81896 h 852"/>
              <a:gd name="T12" fmla="*/ 320104 w 625"/>
              <a:gd name="T13" fmla="*/ 81896 h 852"/>
              <a:gd name="T14" fmla="*/ 280429 w 625"/>
              <a:gd name="T15" fmla="*/ 122394 h 852"/>
              <a:gd name="T16" fmla="*/ 196571 w 625"/>
              <a:gd name="T17" fmla="*/ 83696 h 852"/>
              <a:gd name="T18" fmla="*/ 103696 w 625"/>
              <a:gd name="T19" fmla="*/ 194390 h 852"/>
              <a:gd name="T20" fmla="*/ 459867 w 625"/>
              <a:gd name="T21" fmla="*/ 194390 h 852"/>
              <a:gd name="T22" fmla="*/ 366992 w 625"/>
              <a:gd name="T23" fmla="*/ 83696 h 852"/>
              <a:gd name="T24" fmla="*/ 196571 w 625"/>
              <a:gd name="T25" fmla="*/ 83696 h 852"/>
              <a:gd name="T26" fmla="*/ 199276 w 625"/>
              <a:gd name="T27" fmla="*/ 582271 h 852"/>
              <a:gd name="T28" fmla="*/ 136157 w 625"/>
              <a:gd name="T29" fmla="*/ 600270 h 852"/>
              <a:gd name="T30" fmla="*/ 122631 w 625"/>
              <a:gd name="T31" fmla="*/ 613770 h 852"/>
              <a:gd name="T32" fmla="*/ 199276 w 625"/>
              <a:gd name="T33" fmla="*/ 619169 h 852"/>
              <a:gd name="T34" fmla="*/ 119025 w 625"/>
              <a:gd name="T35" fmla="*/ 658767 h 852"/>
              <a:gd name="T36" fmla="*/ 218212 w 625"/>
              <a:gd name="T37" fmla="*/ 610170 h 852"/>
              <a:gd name="T38" fmla="*/ 218212 w 625"/>
              <a:gd name="T39" fmla="*/ 578671 h 852"/>
              <a:gd name="T40" fmla="*/ 99187 w 625"/>
              <a:gd name="T41" fmla="*/ 584971 h 852"/>
              <a:gd name="T42" fmla="*/ 192964 w 625"/>
              <a:gd name="T43" fmla="*/ 683966 h 852"/>
              <a:gd name="T44" fmla="*/ 192964 w 625"/>
              <a:gd name="T45" fmla="*/ 301485 h 852"/>
              <a:gd name="T46" fmla="*/ 136157 w 625"/>
              <a:gd name="T47" fmla="*/ 318584 h 852"/>
              <a:gd name="T48" fmla="*/ 155994 w 625"/>
              <a:gd name="T49" fmla="*/ 368982 h 852"/>
              <a:gd name="T50" fmla="*/ 119025 w 625"/>
              <a:gd name="T51" fmla="*/ 382481 h 852"/>
              <a:gd name="T52" fmla="*/ 192964 w 625"/>
              <a:gd name="T53" fmla="*/ 281686 h 852"/>
              <a:gd name="T54" fmla="*/ 99187 w 625"/>
              <a:gd name="T55" fmla="*/ 380681 h 852"/>
              <a:gd name="T56" fmla="*/ 217310 w 625"/>
              <a:gd name="T57" fmla="*/ 323084 h 852"/>
              <a:gd name="T58" fmla="*/ 216408 w 625"/>
              <a:gd name="T59" fmla="*/ 296985 h 852"/>
              <a:gd name="T60" fmla="*/ 199276 w 625"/>
              <a:gd name="T61" fmla="*/ 452678 h 852"/>
              <a:gd name="T62" fmla="*/ 122631 w 625"/>
              <a:gd name="T63" fmla="*/ 471577 h 852"/>
              <a:gd name="T64" fmla="*/ 199276 w 625"/>
              <a:gd name="T65" fmla="*/ 522874 h 852"/>
              <a:gd name="T66" fmla="*/ 218212 w 625"/>
              <a:gd name="T67" fmla="*/ 438278 h 852"/>
              <a:gd name="T68" fmla="*/ 99187 w 625"/>
              <a:gd name="T69" fmla="*/ 442778 h 852"/>
              <a:gd name="T70" fmla="*/ 199276 w 625"/>
              <a:gd name="T71" fmla="*/ 541773 h 852"/>
              <a:gd name="T72" fmla="*/ 260592 w 625"/>
              <a:gd name="T73" fmla="*/ 418479 h 852"/>
              <a:gd name="T74" fmla="*/ 294856 w 625"/>
              <a:gd name="T75" fmla="*/ 650668 h 852"/>
              <a:gd name="T76" fmla="*/ 452654 w 625"/>
              <a:gd name="T77" fmla="*/ 602070 h 852"/>
              <a:gd name="T78" fmla="*/ 288544 w 625"/>
              <a:gd name="T79" fmla="*/ 644368 h 852"/>
              <a:gd name="T80" fmla="*/ 452654 w 625"/>
              <a:gd name="T81" fmla="*/ 456277 h 852"/>
              <a:gd name="T82" fmla="*/ 288544 w 625"/>
              <a:gd name="T83" fmla="*/ 368982 h 852"/>
              <a:gd name="T84" fmla="*/ 288544 w 625"/>
              <a:gd name="T85" fmla="*/ 316784 h 8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25" h="852">
                <a:moveTo>
                  <a:pt x="48" y="224"/>
                </a:moveTo>
                <a:cubicBezTo>
                  <a:pt x="48" y="200"/>
                  <a:pt x="59" y="188"/>
                  <a:pt x="82" y="188"/>
                </a:cubicBezTo>
                <a:lnTo>
                  <a:pt x="82" y="138"/>
                </a:lnTo>
                <a:cubicBezTo>
                  <a:pt x="39" y="139"/>
                  <a:pt x="0" y="167"/>
                  <a:pt x="0" y="209"/>
                </a:cubicBezTo>
                <a:lnTo>
                  <a:pt x="0" y="783"/>
                </a:lnTo>
                <a:cubicBezTo>
                  <a:pt x="0" y="818"/>
                  <a:pt x="34" y="852"/>
                  <a:pt x="69" y="852"/>
                </a:cubicBezTo>
                <a:lnTo>
                  <a:pt x="556" y="852"/>
                </a:lnTo>
                <a:cubicBezTo>
                  <a:pt x="591" y="852"/>
                  <a:pt x="625" y="818"/>
                  <a:pt x="625" y="783"/>
                </a:cubicBezTo>
                <a:lnTo>
                  <a:pt x="625" y="209"/>
                </a:lnTo>
                <a:cubicBezTo>
                  <a:pt x="625" y="167"/>
                  <a:pt x="586" y="139"/>
                  <a:pt x="543" y="138"/>
                </a:cubicBezTo>
                <a:lnTo>
                  <a:pt x="543" y="188"/>
                </a:lnTo>
                <a:cubicBezTo>
                  <a:pt x="566" y="188"/>
                  <a:pt x="577" y="200"/>
                  <a:pt x="577" y="224"/>
                </a:cubicBezTo>
                <a:lnTo>
                  <a:pt x="577" y="768"/>
                </a:lnTo>
                <a:cubicBezTo>
                  <a:pt x="577" y="785"/>
                  <a:pt x="570" y="803"/>
                  <a:pt x="554" y="803"/>
                </a:cubicBezTo>
                <a:lnTo>
                  <a:pt x="71" y="803"/>
                </a:lnTo>
                <a:cubicBezTo>
                  <a:pt x="53" y="803"/>
                  <a:pt x="48" y="783"/>
                  <a:pt x="48" y="764"/>
                </a:cubicBezTo>
                <a:lnTo>
                  <a:pt x="48" y="224"/>
                </a:lnTo>
                <a:close/>
                <a:moveTo>
                  <a:pt x="270" y="91"/>
                </a:moveTo>
                <a:cubicBezTo>
                  <a:pt x="270" y="71"/>
                  <a:pt x="289" y="52"/>
                  <a:pt x="309" y="52"/>
                </a:cubicBezTo>
                <a:lnTo>
                  <a:pt x="316" y="52"/>
                </a:lnTo>
                <a:cubicBezTo>
                  <a:pt x="336" y="52"/>
                  <a:pt x="355" y="71"/>
                  <a:pt x="355" y="91"/>
                </a:cubicBezTo>
                <a:lnTo>
                  <a:pt x="355" y="95"/>
                </a:lnTo>
                <a:cubicBezTo>
                  <a:pt x="355" y="117"/>
                  <a:pt x="336" y="136"/>
                  <a:pt x="314" y="136"/>
                </a:cubicBezTo>
                <a:lnTo>
                  <a:pt x="311" y="136"/>
                </a:lnTo>
                <a:cubicBezTo>
                  <a:pt x="289" y="136"/>
                  <a:pt x="270" y="117"/>
                  <a:pt x="270" y="95"/>
                </a:cubicBezTo>
                <a:lnTo>
                  <a:pt x="270" y="91"/>
                </a:lnTo>
                <a:close/>
                <a:moveTo>
                  <a:pt x="218" y="93"/>
                </a:moveTo>
                <a:lnTo>
                  <a:pt x="149" y="93"/>
                </a:lnTo>
                <a:cubicBezTo>
                  <a:pt x="126" y="93"/>
                  <a:pt x="115" y="104"/>
                  <a:pt x="115" y="127"/>
                </a:cubicBezTo>
                <a:lnTo>
                  <a:pt x="115" y="216"/>
                </a:lnTo>
                <a:cubicBezTo>
                  <a:pt x="115" y="231"/>
                  <a:pt x="124" y="246"/>
                  <a:pt x="138" y="246"/>
                </a:cubicBezTo>
                <a:lnTo>
                  <a:pt x="487" y="246"/>
                </a:lnTo>
                <a:cubicBezTo>
                  <a:pt x="501" y="246"/>
                  <a:pt x="510" y="231"/>
                  <a:pt x="510" y="216"/>
                </a:cubicBezTo>
                <a:lnTo>
                  <a:pt x="510" y="127"/>
                </a:lnTo>
                <a:cubicBezTo>
                  <a:pt x="510" y="104"/>
                  <a:pt x="499" y="93"/>
                  <a:pt x="476" y="93"/>
                </a:cubicBezTo>
                <a:lnTo>
                  <a:pt x="407" y="93"/>
                </a:lnTo>
                <a:cubicBezTo>
                  <a:pt x="407" y="45"/>
                  <a:pt x="366" y="0"/>
                  <a:pt x="320" y="0"/>
                </a:cubicBezTo>
                <a:lnTo>
                  <a:pt x="305" y="0"/>
                </a:lnTo>
                <a:cubicBezTo>
                  <a:pt x="259" y="0"/>
                  <a:pt x="218" y="45"/>
                  <a:pt x="218" y="93"/>
                </a:cubicBezTo>
                <a:close/>
                <a:moveTo>
                  <a:pt x="132" y="654"/>
                </a:moveTo>
                <a:cubicBezTo>
                  <a:pt x="132" y="649"/>
                  <a:pt x="133" y="647"/>
                  <a:pt x="138" y="647"/>
                </a:cubicBezTo>
                <a:lnTo>
                  <a:pt x="221" y="647"/>
                </a:lnTo>
                <a:lnTo>
                  <a:pt x="221" y="654"/>
                </a:lnTo>
                <a:cubicBezTo>
                  <a:pt x="221" y="661"/>
                  <a:pt x="186" y="680"/>
                  <a:pt x="180" y="684"/>
                </a:cubicBezTo>
                <a:cubicBezTo>
                  <a:pt x="174" y="679"/>
                  <a:pt x="161" y="667"/>
                  <a:pt x="151" y="667"/>
                </a:cubicBezTo>
                <a:lnTo>
                  <a:pt x="149" y="667"/>
                </a:lnTo>
                <a:cubicBezTo>
                  <a:pt x="144" y="667"/>
                  <a:pt x="136" y="675"/>
                  <a:pt x="136" y="680"/>
                </a:cubicBezTo>
                <a:lnTo>
                  <a:pt x="136" y="682"/>
                </a:lnTo>
                <a:cubicBezTo>
                  <a:pt x="136" y="688"/>
                  <a:pt x="167" y="721"/>
                  <a:pt x="173" y="721"/>
                </a:cubicBezTo>
                <a:lnTo>
                  <a:pt x="175" y="721"/>
                </a:lnTo>
                <a:cubicBezTo>
                  <a:pt x="180" y="721"/>
                  <a:pt x="214" y="693"/>
                  <a:pt x="221" y="688"/>
                </a:cubicBezTo>
                <a:cubicBezTo>
                  <a:pt x="221" y="700"/>
                  <a:pt x="225" y="738"/>
                  <a:pt x="214" y="738"/>
                </a:cubicBezTo>
                <a:lnTo>
                  <a:pt x="138" y="738"/>
                </a:lnTo>
                <a:cubicBezTo>
                  <a:pt x="133" y="738"/>
                  <a:pt x="132" y="737"/>
                  <a:pt x="132" y="732"/>
                </a:cubicBezTo>
                <a:lnTo>
                  <a:pt x="132" y="654"/>
                </a:lnTo>
                <a:close/>
                <a:moveTo>
                  <a:pt x="214" y="760"/>
                </a:moveTo>
                <a:cubicBezTo>
                  <a:pt x="255" y="760"/>
                  <a:pt x="240" y="715"/>
                  <a:pt x="242" y="678"/>
                </a:cubicBezTo>
                <a:cubicBezTo>
                  <a:pt x="243" y="658"/>
                  <a:pt x="292" y="642"/>
                  <a:pt x="296" y="624"/>
                </a:cubicBezTo>
                <a:lnTo>
                  <a:pt x="290" y="624"/>
                </a:lnTo>
                <a:cubicBezTo>
                  <a:pt x="275" y="624"/>
                  <a:pt x="253" y="637"/>
                  <a:pt x="242" y="643"/>
                </a:cubicBezTo>
                <a:cubicBezTo>
                  <a:pt x="237" y="635"/>
                  <a:pt x="232" y="626"/>
                  <a:pt x="218" y="626"/>
                </a:cubicBezTo>
                <a:lnTo>
                  <a:pt x="134" y="626"/>
                </a:lnTo>
                <a:cubicBezTo>
                  <a:pt x="122" y="626"/>
                  <a:pt x="110" y="637"/>
                  <a:pt x="110" y="650"/>
                </a:cubicBezTo>
                <a:lnTo>
                  <a:pt x="110" y="736"/>
                </a:lnTo>
                <a:cubicBezTo>
                  <a:pt x="110" y="750"/>
                  <a:pt x="123" y="760"/>
                  <a:pt x="138" y="760"/>
                </a:cubicBezTo>
                <a:lnTo>
                  <a:pt x="214" y="760"/>
                </a:lnTo>
                <a:close/>
                <a:moveTo>
                  <a:pt x="132" y="341"/>
                </a:moveTo>
                <a:cubicBezTo>
                  <a:pt x="132" y="336"/>
                  <a:pt x="133" y="335"/>
                  <a:pt x="138" y="335"/>
                </a:cubicBezTo>
                <a:lnTo>
                  <a:pt x="214" y="335"/>
                </a:lnTo>
                <a:cubicBezTo>
                  <a:pt x="219" y="335"/>
                  <a:pt x="221" y="336"/>
                  <a:pt x="221" y="341"/>
                </a:cubicBezTo>
                <a:cubicBezTo>
                  <a:pt x="221" y="346"/>
                  <a:pt x="184" y="371"/>
                  <a:pt x="180" y="371"/>
                </a:cubicBezTo>
                <a:cubicBezTo>
                  <a:pt x="175" y="371"/>
                  <a:pt x="164" y="354"/>
                  <a:pt x="151" y="354"/>
                </a:cubicBezTo>
                <a:cubicBezTo>
                  <a:pt x="145" y="354"/>
                  <a:pt x="136" y="361"/>
                  <a:pt x="136" y="367"/>
                </a:cubicBezTo>
                <a:lnTo>
                  <a:pt x="136" y="369"/>
                </a:lnTo>
                <a:cubicBezTo>
                  <a:pt x="136" y="378"/>
                  <a:pt x="166" y="406"/>
                  <a:pt x="173" y="410"/>
                </a:cubicBezTo>
                <a:lnTo>
                  <a:pt x="221" y="376"/>
                </a:lnTo>
                <a:lnTo>
                  <a:pt x="221" y="425"/>
                </a:lnTo>
                <a:lnTo>
                  <a:pt x="132" y="425"/>
                </a:lnTo>
                <a:lnTo>
                  <a:pt x="132" y="341"/>
                </a:lnTo>
                <a:close/>
                <a:moveTo>
                  <a:pt x="240" y="330"/>
                </a:moveTo>
                <a:cubicBezTo>
                  <a:pt x="237" y="319"/>
                  <a:pt x="228" y="313"/>
                  <a:pt x="214" y="313"/>
                </a:cubicBezTo>
                <a:lnTo>
                  <a:pt x="138" y="313"/>
                </a:lnTo>
                <a:cubicBezTo>
                  <a:pt x="123" y="313"/>
                  <a:pt x="110" y="322"/>
                  <a:pt x="110" y="337"/>
                </a:cubicBezTo>
                <a:lnTo>
                  <a:pt x="110" y="423"/>
                </a:lnTo>
                <a:cubicBezTo>
                  <a:pt x="110" y="436"/>
                  <a:pt x="122" y="447"/>
                  <a:pt x="134" y="447"/>
                </a:cubicBezTo>
                <a:lnTo>
                  <a:pt x="218" y="447"/>
                </a:lnTo>
                <a:cubicBezTo>
                  <a:pt x="252" y="447"/>
                  <a:pt x="242" y="393"/>
                  <a:pt x="241" y="359"/>
                </a:cubicBezTo>
                <a:lnTo>
                  <a:pt x="296" y="313"/>
                </a:lnTo>
                <a:cubicBezTo>
                  <a:pt x="296" y="313"/>
                  <a:pt x="292" y="311"/>
                  <a:pt x="292" y="311"/>
                </a:cubicBezTo>
                <a:cubicBezTo>
                  <a:pt x="271" y="311"/>
                  <a:pt x="253" y="329"/>
                  <a:pt x="240" y="330"/>
                </a:cubicBezTo>
                <a:close/>
                <a:moveTo>
                  <a:pt x="132" y="492"/>
                </a:moveTo>
                <a:lnTo>
                  <a:pt x="221" y="492"/>
                </a:lnTo>
                <a:lnTo>
                  <a:pt x="221" y="503"/>
                </a:lnTo>
                <a:lnTo>
                  <a:pt x="180" y="529"/>
                </a:lnTo>
                <a:lnTo>
                  <a:pt x="152" y="508"/>
                </a:lnTo>
                <a:cubicBezTo>
                  <a:pt x="145" y="513"/>
                  <a:pt x="136" y="515"/>
                  <a:pt x="136" y="524"/>
                </a:cubicBezTo>
                <a:cubicBezTo>
                  <a:pt x="136" y="531"/>
                  <a:pt x="167" y="565"/>
                  <a:pt x="173" y="565"/>
                </a:cubicBezTo>
                <a:cubicBezTo>
                  <a:pt x="183" y="565"/>
                  <a:pt x="209" y="536"/>
                  <a:pt x="221" y="533"/>
                </a:cubicBezTo>
                <a:lnTo>
                  <a:pt x="221" y="581"/>
                </a:lnTo>
                <a:lnTo>
                  <a:pt x="132" y="581"/>
                </a:lnTo>
                <a:lnTo>
                  <a:pt x="132" y="492"/>
                </a:lnTo>
                <a:close/>
                <a:moveTo>
                  <a:pt x="242" y="487"/>
                </a:moveTo>
                <a:cubicBezTo>
                  <a:pt x="238" y="480"/>
                  <a:pt x="233" y="470"/>
                  <a:pt x="221" y="470"/>
                </a:cubicBezTo>
                <a:lnTo>
                  <a:pt x="132" y="470"/>
                </a:lnTo>
                <a:cubicBezTo>
                  <a:pt x="121" y="470"/>
                  <a:pt x="110" y="481"/>
                  <a:pt x="110" y="492"/>
                </a:cubicBezTo>
                <a:lnTo>
                  <a:pt x="110" y="581"/>
                </a:lnTo>
                <a:cubicBezTo>
                  <a:pt x="110" y="591"/>
                  <a:pt x="121" y="602"/>
                  <a:pt x="132" y="602"/>
                </a:cubicBezTo>
                <a:lnTo>
                  <a:pt x="221" y="602"/>
                </a:lnTo>
                <a:cubicBezTo>
                  <a:pt x="252" y="602"/>
                  <a:pt x="242" y="547"/>
                  <a:pt x="242" y="515"/>
                </a:cubicBezTo>
                <a:lnTo>
                  <a:pt x="296" y="469"/>
                </a:lnTo>
                <a:lnTo>
                  <a:pt x="289" y="465"/>
                </a:lnTo>
                <a:lnTo>
                  <a:pt x="242" y="487"/>
                </a:lnTo>
                <a:close/>
                <a:moveTo>
                  <a:pt x="320" y="716"/>
                </a:moveTo>
                <a:cubicBezTo>
                  <a:pt x="320" y="721"/>
                  <a:pt x="322" y="723"/>
                  <a:pt x="327" y="723"/>
                </a:cubicBezTo>
                <a:lnTo>
                  <a:pt x="495" y="723"/>
                </a:lnTo>
                <a:cubicBezTo>
                  <a:pt x="500" y="723"/>
                  <a:pt x="502" y="721"/>
                  <a:pt x="502" y="716"/>
                </a:cubicBezTo>
                <a:lnTo>
                  <a:pt x="502" y="669"/>
                </a:lnTo>
                <a:cubicBezTo>
                  <a:pt x="502" y="664"/>
                  <a:pt x="500" y="663"/>
                  <a:pt x="495" y="663"/>
                </a:cubicBezTo>
                <a:lnTo>
                  <a:pt x="320" y="663"/>
                </a:lnTo>
                <a:lnTo>
                  <a:pt x="320" y="716"/>
                </a:lnTo>
                <a:close/>
                <a:moveTo>
                  <a:pt x="320" y="565"/>
                </a:moveTo>
                <a:lnTo>
                  <a:pt x="502" y="565"/>
                </a:lnTo>
                <a:lnTo>
                  <a:pt x="502" y="507"/>
                </a:lnTo>
                <a:lnTo>
                  <a:pt x="320" y="507"/>
                </a:lnTo>
                <a:lnTo>
                  <a:pt x="320" y="565"/>
                </a:lnTo>
                <a:close/>
                <a:moveTo>
                  <a:pt x="320" y="410"/>
                </a:moveTo>
                <a:lnTo>
                  <a:pt x="452" y="410"/>
                </a:lnTo>
                <a:lnTo>
                  <a:pt x="452" y="352"/>
                </a:lnTo>
                <a:lnTo>
                  <a:pt x="320" y="352"/>
                </a:lnTo>
                <a:lnTo>
                  <a:pt x="320" y="410"/>
                </a:lnTo>
                <a:close/>
              </a:path>
            </a:pathLst>
          </a:custGeom>
          <a:solidFill>
            <a:schemeClr val="bg1"/>
          </a:solidFill>
          <a:ln>
            <a:noFill/>
          </a:ln>
        </p:spPr>
        <p:txBody>
          <a:bodyPr/>
          <a:lstStyle/>
          <a:p>
            <a:endParaRPr lang="zh-CN" altLang="en-US" sz="1180">
              <a:solidFill>
                <a:schemeClr val="accent1"/>
              </a:solidFill>
            </a:endParaRPr>
          </a:p>
        </p:txBody>
      </p:sp>
      <p:sp>
        <p:nvSpPr>
          <p:cNvPr id="49" name="Freeform 36"/>
          <p:cNvSpPr>
            <a:spLocks noChangeAspect="1" noEditPoints="1"/>
          </p:cNvSpPr>
          <p:nvPr/>
        </p:nvSpPr>
        <p:spPr bwMode="auto">
          <a:xfrm>
            <a:off x="5242176" y="2542352"/>
            <a:ext cx="585122" cy="576000"/>
          </a:xfrm>
          <a:custGeom>
            <a:avLst/>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897 w 792"/>
              <a:gd name="T49" fmla="*/ 351288 h 779"/>
              <a:gd name="T50" fmla="*/ 167397 w 792"/>
              <a:gd name="T51" fmla="*/ 362997 h 779"/>
              <a:gd name="T52" fmla="*/ 213296 w 792"/>
              <a:gd name="T53" fmla="*/ 440461 h 779"/>
              <a:gd name="T54" fmla="*/ 2018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chemeClr val="bg1"/>
          </a:solidFill>
          <a:ln>
            <a:noFill/>
          </a:ln>
        </p:spPr>
        <p:txBody>
          <a:bodyPr/>
          <a:lstStyle/>
          <a:p>
            <a:endParaRPr lang="zh-CN" altLang="en-US" sz="1180">
              <a:solidFill>
                <a:schemeClr val="accent1"/>
              </a:solidFill>
            </a:endParaRPr>
          </a:p>
        </p:txBody>
      </p:sp>
      <p:sp>
        <p:nvSpPr>
          <p:cNvPr id="50" name="Freeform 37"/>
          <p:cNvSpPr>
            <a:spLocks noChangeAspect="1" noEditPoints="1"/>
          </p:cNvSpPr>
          <p:nvPr/>
        </p:nvSpPr>
        <p:spPr bwMode="auto">
          <a:xfrm>
            <a:off x="7148806" y="2585805"/>
            <a:ext cx="493852" cy="489093"/>
          </a:xfrm>
          <a:custGeom>
            <a:avLst/>
            <a:gdLst>
              <a:gd name="T0" fmla="*/ 594912 w 732"/>
              <a:gd name="T1" fmla="*/ 562343 h 724"/>
              <a:gd name="T2" fmla="*/ 526510 w 732"/>
              <a:gd name="T3" fmla="*/ 562343 h 724"/>
              <a:gd name="T4" fmla="*/ 431109 w 732"/>
              <a:gd name="T5" fmla="*/ 379401 h 724"/>
              <a:gd name="T6" fmla="*/ 421208 w 732"/>
              <a:gd name="T7" fmla="*/ 415449 h 724"/>
              <a:gd name="T8" fmla="*/ 369007 w 732"/>
              <a:gd name="T9" fmla="*/ 455101 h 724"/>
              <a:gd name="T10" fmla="*/ 540011 w 732"/>
              <a:gd name="T11" fmla="*/ 644351 h 724"/>
              <a:gd name="T12" fmla="*/ 649813 w 732"/>
              <a:gd name="T13" fmla="*/ 570454 h 724"/>
              <a:gd name="T14" fmla="*/ 568811 w 732"/>
              <a:gd name="T15" fmla="*/ 486643 h 724"/>
              <a:gd name="T16" fmla="*/ 449109 w 732"/>
              <a:gd name="T17" fmla="*/ 388413 h 724"/>
              <a:gd name="T18" fmla="*/ 237605 w 732"/>
              <a:gd name="T19" fmla="*/ 231606 h 724"/>
              <a:gd name="T20" fmla="*/ 273605 w 732"/>
              <a:gd name="T21" fmla="*/ 221693 h 724"/>
              <a:gd name="T22" fmla="*/ 283506 w 732"/>
              <a:gd name="T23" fmla="*/ 186546 h 724"/>
              <a:gd name="T24" fmla="*/ 292506 w 732"/>
              <a:gd name="T25" fmla="*/ 153202 h 724"/>
              <a:gd name="T26" fmla="*/ 126903 w 732"/>
              <a:gd name="T27" fmla="*/ 14419 h 724"/>
              <a:gd name="T28" fmla="*/ 104402 w 732"/>
              <a:gd name="T29" fmla="*/ 184744 h 724"/>
              <a:gd name="T30" fmla="*/ 900 w 732"/>
              <a:gd name="T31" fmla="*/ 141487 h 724"/>
              <a:gd name="T32" fmla="*/ 196204 w 732"/>
              <a:gd name="T33" fmla="*/ 281171 h 724"/>
              <a:gd name="T34" fmla="*/ 221404 w 732"/>
              <a:gd name="T35" fmla="*/ 248729 h 724"/>
              <a:gd name="T36" fmla="*/ 634513 w 732"/>
              <a:gd name="T37" fmla="*/ 63985 h 724"/>
              <a:gd name="T38" fmla="*/ 546311 w 732"/>
              <a:gd name="T39" fmla="*/ 0 h 724"/>
              <a:gd name="T40" fmla="*/ 309606 w 732"/>
              <a:gd name="T41" fmla="*/ 211780 h 724"/>
              <a:gd name="T42" fmla="*/ 275405 w 732"/>
              <a:gd name="T43" fmla="*/ 260444 h 724"/>
              <a:gd name="T44" fmla="*/ 246605 w 732"/>
              <a:gd name="T45" fmla="*/ 274863 h 724"/>
              <a:gd name="T46" fmla="*/ 250205 w 732"/>
              <a:gd name="T47" fmla="*/ 364982 h 724"/>
              <a:gd name="T48" fmla="*/ 58501 w 732"/>
              <a:gd name="T49" fmla="*/ 530801 h 724"/>
              <a:gd name="T50" fmla="*/ 37801 w 732"/>
              <a:gd name="T51" fmla="*/ 652462 h 724"/>
              <a:gd name="T52" fmla="*/ 136803 w 732"/>
              <a:gd name="T53" fmla="*/ 553331 h 724"/>
              <a:gd name="T54" fmla="*/ 291606 w 732"/>
              <a:gd name="T55" fmla="*/ 406437 h 724"/>
              <a:gd name="T56" fmla="*/ 378907 w 732"/>
              <a:gd name="T57" fmla="*/ 406437 h 724"/>
              <a:gd name="T58" fmla="*/ 404108 w 732"/>
              <a:gd name="T59" fmla="*/ 352366 h 724"/>
              <a:gd name="T60" fmla="*/ 441009 w 732"/>
              <a:gd name="T61" fmla="*/ 344255 h 724"/>
              <a:gd name="T62" fmla="*/ 634513 w 732"/>
              <a:gd name="T63" fmla="*/ 63985 h 7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2" h="724">
                <a:moveTo>
                  <a:pt x="623" y="586"/>
                </a:moveTo>
                <a:cubicBezTo>
                  <a:pt x="644" y="586"/>
                  <a:pt x="661" y="603"/>
                  <a:pt x="661" y="624"/>
                </a:cubicBezTo>
                <a:cubicBezTo>
                  <a:pt x="661" y="645"/>
                  <a:pt x="644" y="662"/>
                  <a:pt x="623" y="662"/>
                </a:cubicBezTo>
                <a:cubicBezTo>
                  <a:pt x="602" y="662"/>
                  <a:pt x="585" y="645"/>
                  <a:pt x="585" y="624"/>
                </a:cubicBezTo>
                <a:cubicBezTo>
                  <a:pt x="585" y="603"/>
                  <a:pt x="602" y="586"/>
                  <a:pt x="623" y="586"/>
                </a:cubicBezTo>
                <a:close/>
                <a:moveTo>
                  <a:pt x="479" y="421"/>
                </a:moveTo>
                <a:lnTo>
                  <a:pt x="489" y="441"/>
                </a:lnTo>
                <a:lnTo>
                  <a:pt x="468" y="461"/>
                </a:lnTo>
                <a:lnTo>
                  <a:pt x="449" y="480"/>
                </a:lnTo>
                <a:cubicBezTo>
                  <a:pt x="438" y="491"/>
                  <a:pt x="425" y="500"/>
                  <a:pt x="410" y="505"/>
                </a:cubicBezTo>
                <a:lnTo>
                  <a:pt x="539" y="633"/>
                </a:lnTo>
                <a:lnTo>
                  <a:pt x="600" y="715"/>
                </a:lnTo>
                <a:lnTo>
                  <a:pt x="632" y="724"/>
                </a:lnTo>
                <a:lnTo>
                  <a:pt x="722" y="633"/>
                </a:lnTo>
                <a:lnTo>
                  <a:pt x="713" y="600"/>
                </a:lnTo>
                <a:lnTo>
                  <a:pt x="632" y="540"/>
                </a:lnTo>
                <a:lnTo>
                  <a:pt x="511" y="419"/>
                </a:lnTo>
                <a:lnTo>
                  <a:pt x="499" y="431"/>
                </a:lnTo>
                <a:lnTo>
                  <a:pt x="479" y="421"/>
                </a:lnTo>
                <a:close/>
                <a:moveTo>
                  <a:pt x="264" y="257"/>
                </a:moveTo>
                <a:lnTo>
                  <a:pt x="285" y="237"/>
                </a:lnTo>
                <a:lnTo>
                  <a:pt x="304" y="246"/>
                </a:lnTo>
                <a:lnTo>
                  <a:pt x="294" y="227"/>
                </a:lnTo>
                <a:lnTo>
                  <a:pt x="315" y="207"/>
                </a:lnTo>
                <a:lnTo>
                  <a:pt x="317" y="205"/>
                </a:lnTo>
                <a:cubicBezTo>
                  <a:pt x="322" y="193"/>
                  <a:pt x="325" y="181"/>
                  <a:pt x="325" y="170"/>
                </a:cubicBezTo>
                <a:cubicBezTo>
                  <a:pt x="325" y="84"/>
                  <a:pt x="242" y="0"/>
                  <a:pt x="156" y="1"/>
                </a:cubicBezTo>
                <a:cubicBezTo>
                  <a:pt x="156" y="1"/>
                  <a:pt x="146" y="11"/>
                  <a:pt x="141" y="16"/>
                </a:cubicBezTo>
                <a:cubicBezTo>
                  <a:pt x="210" y="85"/>
                  <a:pt x="204" y="74"/>
                  <a:pt x="204" y="116"/>
                </a:cubicBezTo>
                <a:cubicBezTo>
                  <a:pt x="204" y="151"/>
                  <a:pt x="149" y="205"/>
                  <a:pt x="116" y="205"/>
                </a:cubicBezTo>
                <a:cubicBezTo>
                  <a:pt x="72" y="205"/>
                  <a:pt x="86" y="212"/>
                  <a:pt x="16" y="142"/>
                </a:cubicBezTo>
                <a:cubicBezTo>
                  <a:pt x="10" y="147"/>
                  <a:pt x="1" y="157"/>
                  <a:pt x="1" y="157"/>
                </a:cubicBezTo>
                <a:cubicBezTo>
                  <a:pt x="2" y="243"/>
                  <a:pt x="83" y="325"/>
                  <a:pt x="169" y="325"/>
                </a:cubicBezTo>
                <a:cubicBezTo>
                  <a:pt x="185" y="325"/>
                  <a:pt x="201" y="320"/>
                  <a:pt x="218" y="312"/>
                </a:cubicBezTo>
                <a:lnTo>
                  <a:pt x="221" y="315"/>
                </a:lnTo>
                <a:cubicBezTo>
                  <a:pt x="226" y="301"/>
                  <a:pt x="234" y="288"/>
                  <a:pt x="246" y="276"/>
                </a:cubicBezTo>
                <a:lnTo>
                  <a:pt x="264" y="257"/>
                </a:lnTo>
                <a:close/>
                <a:moveTo>
                  <a:pt x="705" y="71"/>
                </a:moveTo>
                <a:lnTo>
                  <a:pt x="655" y="20"/>
                </a:lnTo>
                <a:cubicBezTo>
                  <a:pt x="642" y="7"/>
                  <a:pt x="624" y="0"/>
                  <a:pt x="607" y="0"/>
                </a:cubicBezTo>
                <a:cubicBezTo>
                  <a:pt x="589" y="0"/>
                  <a:pt x="572" y="7"/>
                  <a:pt x="558" y="20"/>
                </a:cubicBezTo>
                <a:lnTo>
                  <a:pt x="344" y="235"/>
                </a:lnTo>
                <a:cubicBezTo>
                  <a:pt x="350" y="248"/>
                  <a:pt x="345" y="267"/>
                  <a:pt x="335" y="277"/>
                </a:cubicBezTo>
                <a:cubicBezTo>
                  <a:pt x="328" y="284"/>
                  <a:pt x="317" y="289"/>
                  <a:pt x="306" y="289"/>
                </a:cubicBezTo>
                <a:cubicBezTo>
                  <a:pt x="302" y="289"/>
                  <a:pt x="297" y="288"/>
                  <a:pt x="293" y="286"/>
                </a:cubicBezTo>
                <a:lnTo>
                  <a:pt x="274" y="305"/>
                </a:lnTo>
                <a:cubicBezTo>
                  <a:pt x="247" y="331"/>
                  <a:pt x="247" y="375"/>
                  <a:pt x="274" y="401"/>
                </a:cubicBezTo>
                <a:lnTo>
                  <a:pt x="278" y="405"/>
                </a:lnTo>
                <a:lnTo>
                  <a:pt x="110" y="572"/>
                </a:lnTo>
                <a:lnTo>
                  <a:pt x="65" y="589"/>
                </a:lnTo>
                <a:lnTo>
                  <a:pt x="0" y="682"/>
                </a:lnTo>
                <a:lnTo>
                  <a:pt x="42" y="724"/>
                </a:lnTo>
                <a:lnTo>
                  <a:pt x="135" y="659"/>
                </a:lnTo>
                <a:lnTo>
                  <a:pt x="152" y="614"/>
                </a:lnTo>
                <a:lnTo>
                  <a:pt x="319" y="447"/>
                </a:lnTo>
                <a:lnTo>
                  <a:pt x="324" y="451"/>
                </a:lnTo>
                <a:cubicBezTo>
                  <a:pt x="338" y="465"/>
                  <a:pt x="355" y="471"/>
                  <a:pt x="373" y="471"/>
                </a:cubicBezTo>
                <a:cubicBezTo>
                  <a:pt x="390" y="471"/>
                  <a:pt x="408" y="465"/>
                  <a:pt x="421" y="451"/>
                </a:cubicBezTo>
                <a:lnTo>
                  <a:pt x="440" y="433"/>
                </a:lnTo>
                <a:cubicBezTo>
                  <a:pt x="434" y="420"/>
                  <a:pt x="438" y="401"/>
                  <a:pt x="449" y="391"/>
                </a:cubicBezTo>
                <a:cubicBezTo>
                  <a:pt x="456" y="384"/>
                  <a:pt x="467" y="379"/>
                  <a:pt x="477" y="379"/>
                </a:cubicBezTo>
                <a:cubicBezTo>
                  <a:pt x="482" y="379"/>
                  <a:pt x="487" y="380"/>
                  <a:pt x="490" y="382"/>
                </a:cubicBezTo>
                <a:lnTo>
                  <a:pt x="705" y="167"/>
                </a:lnTo>
                <a:cubicBezTo>
                  <a:pt x="732" y="140"/>
                  <a:pt x="732" y="97"/>
                  <a:pt x="705" y="71"/>
                </a:cubicBezTo>
                <a:close/>
              </a:path>
            </a:pathLst>
          </a:custGeom>
          <a:solidFill>
            <a:schemeClr val="bg1"/>
          </a:solidFill>
          <a:ln>
            <a:noFill/>
          </a:ln>
        </p:spPr>
        <p:txBody>
          <a:bodyPr/>
          <a:lstStyle/>
          <a:p>
            <a:endParaRPr lang="zh-CN" altLang="en-US" sz="1180">
              <a:solidFill>
                <a:schemeClr val="accent1"/>
              </a:solidFill>
            </a:endParaRPr>
          </a:p>
        </p:txBody>
      </p:sp>
      <p:sp>
        <p:nvSpPr>
          <p:cNvPr id="51" name="矩形 50"/>
          <p:cNvSpPr/>
          <p:nvPr/>
        </p:nvSpPr>
        <p:spPr>
          <a:xfrm>
            <a:off x="1379192" y="2321098"/>
            <a:ext cx="3054265" cy="959485"/>
          </a:xfrm>
          <a:prstGeom prst="rect">
            <a:avLst/>
          </a:prstGeom>
        </p:spPr>
        <p:txBody>
          <a:bodyPr wrap="square">
            <a:spAutoFit/>
          </a:bodyPr>
          <a:lstStyle/>
          <a:p>
            <a:pPr algn="just"/>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在这里输入您的文字内容，或者将您的文字内容复制在这里。在这里输入您的文字内容，或者将您的文字复制在这里</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矩形 51"/>
          <p:cNvSpPr/>
          <p:nvPr/>
        </p:nvSpPr>
        <p:spPr>
          <a:xfrm>
            <a:off x="1379192" y="4961096"/>
            <a:ext cx="3054265" cy="959485"/>
          </a:xfrm>
          <a:prstGeom prst="rect">
            <a:avLst/>
          </a:prstGeom>
        </p:spPr>
        <p:txBody>
          <a:bodyPr wrap="square">
            <a:spAutoFit/>
          </a:bodyPr>
          <a:lstStyle/>
          <a:p>
            <a:pPr algn="just"/>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在这里输入您的文字内容，或者将您的文字内容复制在这里。在这里输入您的文字内容，或者将您的文字复制在这里</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矩形 52"/>
          <p:cNvSpPr/>
          <p:nvPr/>
        </p:nvSpPr>
        <p:spPr>
          <a:xfrm>
            <a:off x="8589617" y="2321098"/>
            <a:ext cx="3054265" cy="959485"/>
          </a:xfrm>
          <a:prstGeom prst="rect">
            <a:avLst/>
          </a:prstGeom>
        </p:spPr>
        <p:txBody>
          <a:bodyPr wrap="square">
            <a:spAutoFit/>
          </a:bodyPr>
          <a:lstStyle/>
          <a:p>
            <a:pPr algn="just"/>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在这里输入您的文字内容，或者将您的文字内容复制在这里。在这里输入您的文字内容，或者将您的文字复制在这里</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8589617" y="4961096"/>
            <a:ext cx="3054265" cy="959485"/>
          </a:xfrm>
          <a:prstGeom prst="rect">
            <a:avLst/>
          </a:prstGeom>
        </p:spPr>
        <p:txBody>
          <a:bodyPr wrap="square">
            <a:spAutoFit/>
          </a:bodyPr>
          <a:lstStyle/>
          <a:p>
            <a:pPr algn="just"/>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在这里输入您的文字内容，或者将您的文字内容复制在这里。在这里输入您的文字内容，或者将您的文字复制在这里</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1379190" y="1888133"/>
            <a:ext cx="3054267" cy="384810"/>
          </a:xfrm>
          <a:prstGeom prst="rect">
            <a:avLst/>
          </a:prstGeom>
        </p:spPr>
        <p:txBody>
          <a:bodyPr wrap="square">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添加您的标题</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6" name="矩形 55"/>
          <p:cNvSpPr/>
          <p:nvPr/>
        </p:nvSpPr>
        <p:spPr>
          <a:xfrm>
            <a:off x="1379190" y="4528131"/>
            <a:ext cx="3054267" cy="384810"/>
          </a:xfrm>
          <a:prstGeom prst="rect">
            <a:avLst/>
          </a:prstGeom>
        </p:spPr>
        <p:txBody>
          <a:bodyPr wrap="square">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添加您的标题</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7" name="矩形 56"/>
          <p:cNvSpPr/>
          <p:nvPr/>
        </p:nvSpPr>
        <p:spPr>
          <a:xfrm>
            <a:off x="8589615" y="1888133"/>
            <a:ext cx="3054267" cy="384810"/>
          </a:xfrm>
          <a:prstGeom prst="rect">
            <a:avLst/>
          </a:prstGeom>
        </p:spPr>
        <p:txBody>
          <a:bodyPr wrap="square">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添加您的标题</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8" name="矩形 57"/>
          <p:cNvSpPr/>
          <p:nvPr/>
        </p:nvSpPr>
        <p:spPr>
          <a:xfrm>
            <a:off x="8589615" y="4528131"/>
            <a:ext cx="3054267" cy="384810"/>
          </a:xfrm>
          <a:prstGeom prst="rect">
            <a:avLst/>
          </a:prstGeom>
        </p:spPr>
        <p:txBody>
          <a:bodyPr wrap="square">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添加您的标题</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9" name="椭圆 58"/>
          <p:cNvSpPr/>
          <p:nvPr/>
        </p:nvSpPr>
        <p:spPr>
          <a:xfrm>
            <a:off x="5745708" y="3092155"/>
            <a:ext cx="1403098" cy="1403098"/>
          </a:xfrm>
          <a:prstGeom prst="ellipse">
            <a:avLst/>
          </a:prstGeom>
          <a:solidFill>
            <a:srgbClr val="0F0F2F"/>
          </a:solidFill>
          <a:ln w="571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添加标题</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1000"/>
                                        <p:tgtEl>
                                          <p:spTgt spid="59"/>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Effect transition="in" filter="fade">
                                      <p:cBhvr>
                                        <p:cTn id="13" dur="500"/>
                                        <p:tgtEl>
                                          <p:spTgt spid="43"/>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5"/>
                                        </p:tgtEl>
                                        <p:attrNameLst>
                                          <p:attrName>style.visibility</p:attrName>
                                        </p:attrNameLst>
                                      </p:cBhvr>
                                      <p:to>
                                        <p:strVal val="visible"/>
                                      </p:to>
                                    </p:set>
                                    <p:anim calcmode="lin" valueType="num">
                                      <p:cBhvr>
                                        <p:cTn id="16" dur="500" fill="hold"/>
                                        <p:tgtEl>
                                          <p:spTgt spid="45"/>
                                        </p:tgtEl>
                                        <p:attrNameLst>
                                          <p:attrName>ppt_w</p:attrName>
                                        </p:attrNameLst>
                                      </p:cBhvr>
                                      <p:tavLst>
                                        <p:tav tm="0">
                                          <p:val>
                                            <p:fltVal val="0"/>
                                          </p:val>
                                        </p:tav>
                                        <p:tav tm="100000">
                                          <p:val>
                                            <p:strVal val="#ppt_w"/>
                                          </p:val>
                                        </p:tav>
                                      </p:tavLst>
                                    </p:anim>
                                    <p:anim calcmode="lin" valueType="num">
                                      <p:cBhvr>
                                        <p:cTn id="17" dur="500" fill="hold"/>
                                        <p:tgtEl>
                                          <p:spTgt spid="45"/>
                                        </p:tgtEl>
                                        <p:attrNameLst>
                                          <p:attrName>ppt_h</p:attrName>
                                        </p:attrNameLst>
                                      </p:cBhvr>
                                      <p:tavLst>
                                        <p:tav tm="0">
                                          <p:val>
                                            <p:fltVal val="0"/>
                                          </p:val>
                                        </p:tav>
                                        <p:tav tm="100000">
                                          <p:val>
                                            <p:strVal val="#ppt_h"/>
                                          </p:val>
                                        </p:tav>
                                      </p:tavLst>
                                    </p:anim>
                                    <p:animEffect transition="in" filter="fade">
                                      <p:cBhvr>
                                        <p:cTn id="18" dur="500"/>
                                        <p:tgtEl>
                                          <p:spTgt spid="45"/>
                                        </p:tgtEl>
                                      </p:cBhvr>
                                    </p:animEffect>
                                  </p:childTnLst>
                                </p:cTn>
                              </p:par>
                              <p:par>
                                <p:cTn id="19" presetID="53" presetClass="entr" presetSubtype="16" fill="hold" grpId="0" nodeType="withEffect">
                                  <p:stCondLst>
                                    <p:cond delay="500"/>
                                  </p:stCondLst>
                                  <p:childTnLst>
                                    <p:set>
                                      <p:cBhvr>
                                        <p:cTn id="20" dur="1" fill="hold">
                                          <p:stCondLst>
                                            <p:cond delay="0"/>
                                          </p:stCondLst>
                                        </p:cTn>
                                        <p:tgtEl>
                                          <p:spTgt spid="44"/>
                                        </p:tgtEl>
                                        <p:attrNameLst>
                                          <p:attrName>style.visibility</p:attrName>
                                        </p:attrNameLst>
                                      </p:cBhvr>
                                      <p:to>
                                        <p:strVal val="visible"/>
                                      </p:to>
                                    </p:set>
                                    <p:anim calcmode="lin" valueType="num">
                                      <p:cBhvr>
                                        <p:cTn id="21" dur="500" fill="hold"/>
                                        <p:tgtEl>
                                          <p:spTgt spid="44"/>
                                        </p:tgtEl>
                                        <p:attrNameLst>
                                          <p:attrName>ppt_w</p:attrName>
                                        </p:attrNameLst>
                                      </p:cBhvr>
                                      <p:tavLst>
                                        <p:tav tm="0">
                                          <p:val>
                                            <p:fltVal val="0"/>
                                          </p:val>
                                        </p:tav>
                                        <p:tav tm="100000">
                                          <p:val>
                                            <p:strVal val="#ppt_w"/>
                                          </p:val>
                                        </p:tav>
                                      </p:tavLst>
                                    </p:anim>
                                    <p:anim calcmode="lin" valueType="num">
                                      <p:cBhvr>
                                        <p:cTn id="22" dur="500" fill="hold"/>
                                        <p:tgtEl>
                                          <p:spTgt spid="44"/>
                                        </p:tgtEl>
                                        <p:attrNameLst>
                                          <p:attrName>ppt_h</p:attrName>
                                        </p:attrNameLst>
                                      </p:cBhvr>
                                      <p:tavLst>
                                        <p:tav tm="0">
                                          <p:val>
                                            <p:fltVal val="0"/>
                                          </p:val>
                                        </p:tav>
                                        <p:tav tm="100000">
                                          <p:val>
                                            <p:strVal val="#ppt_h"/>
                                          </p:val>
                                        </p:tav>
                                      </p:tavLst>
                                    </p:anim>
                                    <p:animEffect transition="in" filter="fade">
                                      <p:cBhvr>
                                        <p:cTn id="23" dur="500"/>
                                        <p:tgtEl>
                                          <p:spTgt spid="4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46"/>
                                        </p:tgtEl>
                                        <p:attrNameLst>
                                          <p:attrName>style.visibility</p:attrName>
                                        </p:attrNameLst>
                                      </p:cBhvr>
                                      <p:to>
                                        <p:strVal val="visible"/>
                                      </p:to>
                                    </p:set>
                                    <p:anim calcmode="lin" valueType="num">
                                      <p:cBhvr>
                                        <p:cTn id="26" dur="500" fill="hold"/>
                                        <p:tgtEl>
                                          <p:spTgt spid="46"/>
                                        </p:tgtEl>
                                        <p:attrNameLst>
                                          <p:attrName>ppt_w</p:attrName>
                                        </p:attrNameLst>
                                      </p:cBhvr>
                                      <p:tavLst>
                                        <p:tav tm="0">
                                          <p:val>
                                            <p:fltVal val="0"/>
                                          </p:val>
                                        </p:tav>
                                        <p:tav tm="100000">
                                          <p:val>
                                            <p:strVal val="#ppt_w"/>
                                          </p:val>
                                        </p:tav>
                                      </p:tavLst>
                                    </p:anim>
                                    <p:anim calcmode="lin" valueType="num">
                                      <p:cBhvr>
                                        <p:cTn id="27" dur="500" fill="hold"/>
                                        <p:tgtEl>
                                          <p:spTgt spid="46"/>
                                        </p:tgtEl>
                                        <p:attrNameLst>
                                          <p:attrName>ppt_h</p:attrName>
                                        </p:attrNameLst>
                                      </p:cBhvr>
                                      <p:tavLst>
                                        <p:tav tm="0">
                                          <p:val>
                                            <p:fltVal val="0"/>
                                          </p:val>
                                        </p:tav>
                                        <p:tav tm="100000">
                                          <p:val>
                                            <p:strVal val="#ppt_h"/>
                                          </p:val>
                                        </p:tav>
                                      </p:tavLst>
                                    </p:anim>
                                    <p:animEffect transition="in" filter="fade">
                                      <p:cBhvr>
                                        <p:cTn id="28" dur="500"/>
                                        <p:tgtEl>
                                          <p:spTgt spid="46"/>
                                        </p:tgtEl>
                                      </p:cBhvr>
                                    </p:animEffect>
                                  </p:childTnLst>
                                </p:cTn>
                              </p:par>
                            </p:childTnLst>
                          </p:cTn>
                        </p:par>
                        <p:par>
                          <p:cTn id="29" fill="hold">
                            <p:stCondLst>
                              <p:cond delay="1500"/>
                            </p:stCondLst>
                            <p:childTnLst>
                              <p:par>
                                <p:cTn id="30" presetID="53" presetClass="entr" presetSubtype="16" fill="hold" grpId="0" nodeType="after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p:cTn id="32" dur="500" fill="hold"/>
                                        <p:tgtEl>
                                          <p:spTgt spid="49"/>
                                        </p:tgtEl>
                                        <p:attrNameLst>
                                          <p:attrName>ppt_w</p:attrName>
                                        </p:attrNameLst>
                                      </p:cBhvr>
                                      <p:tavLst>
                                        <p:tav tm="0">
                                          <p:val>
                                            <p:fltVal val="0"/>
                                          </p:val>
                                        </p:tav>
                                        <p:tav tm="100000">
                                          <p:val>
                                            <p:strVal val="#ppt_w"/>
                                          </p:val>
                                        </p:tav>
                                      </p:tavLst>
                                    </p:anim>
                                    <p:anim calcmode="lin" valueType="num">
                                      <p:cBhvr>
                                        <p:cTn id="33" dur="500" fill="hold"/>
                                        <p:tgtEl>
                                          <p:spTgt spid="49"/>
                                        </p:tgtEl>
                                        <p:attrNameLst>
                                          <p:attrName>ppt_h</p:attrName>
                                        </p:attrNameLst>
                                      </p:cBhvr>
                                      <p:tavLst>
                                        <p:tav tm="0">
                                          <p:val>
                                            <p:fltVal val="0"/>
                                          </p:val>
                                        </p:tav>
                                        <p:tav tm="100000">
                                          <p:val>
                                            <p:strVal val="#ppt_h"/>
                                          </p:val>
                                        </p:tav>
                                      </p:tavLst>
                                    </p:anim>
                                    <p:animEffect transition="in" filter="fade">
                                      <p:cBhvr>
                                        <p:cTn id="34" dur="500"/>
                                        <p:tgtEl>
                                          <p:spTgt spid="49"/>
                                        </p:tgtEl>
                                      </p:cBhvr>
                                    </p:animEffect>
                                  </p:childTnLst>
                                </p:cTn>
                              </p:par>
                            </p:childTnLst>
                          </p:cTn>
                        </p:par>
                        <p:par>
                          <p:cTn id="35" fill="hold">
                            <p:stCondLst>
                              <p:cond delay="2000"/>
                            </p:stCondLst>
                            <p:childTnLst>
                              <p:par>
                                <p:cTn id="36" presetID="23" presetClass="entr" presetSubtype="528"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 calcmode="lin" valueType="num">
                                      <p:cBhvr>
                                        <p:cTn id="38" dur="500" fill="hold"/>
                                        <p:tgtEl>
                                          <p:spTgt spid="55"/>
                                        </p:tgtEl>
                                        <p:attrNameLst>
                                          <p:attrName>ppt_w</p:attrName>
                                        </p:attrNameLst>
                                      </p:cBhvr>
                                      <p:tavLst>
                                        <p:tav tm="0">
                                          <p:val>
                                            <p:fltVal val="0"/>
                                          </p:val>
                                        </p:tav>
                                        <p:tav tm="100000">
                                          <p:val>
                                            <p:strVal val="#ppt_w"/>
                                          </p:val>
                                        </p:tav>
                                      </p:tavLst>
                                    </p:anim>
                                    <p:anim calcmode="lin" valueType="num">
                                      <p:cBhvr>
                                        <p:cTn id="39" dur="500" fill="hold"/>
                                        <p:tgtEl>
                                          <p:spTgt spid="55"/>
                                        </p:tgtEl>
                                        <p:attrNameLst>
                                          <p:attrName>ppt_h</p:attrName>
                                        </p:attrNameLst>
                                      </p:cBhvr>
                                      <p:tavLst>
                                        <p:tav tm="0">
                                          <p:val>
                                            <p:fltVal val="0"/>
                                          </p:val>
                                        </p:tav>
                                        <p:tav tm="100000">
                                          <p:val>
                                            <p:strVal val="#ppt_h"/>
                                          </p:val>
                                        </p:tav>
                                      </p:tavLst>
                                    </p:anim>
                                    <p:anim calcmode="lin" valueType="num">
                                      <p:cBhvr>
                                        <p:cTn id="40" dur="500" fill="hold"/>
                                        <p:tgtEl>
                                          <p:spTgt spid="55"/>
                                        </p:tgtEl>
                                        <p:attrNameLst>
                                          <p:attrName>ppt_x</p:attrName>
                                        </p:attrNameLst>
                                      </p:cBhvr>
                                      <p:tavLst>
                                        <p:tav tm="0">
                                          <p:val>
                                            <p:fltVal val="0.5"/>
                                          </p:val>
                                        </p:tav>
                                        <p:tav tm="100000">
                                          <p:val>
                                            <p:strVal val="#ppt_x"/>
                                          </p:val>
                                        </p:tav>
                                      </p:tavLst>
                                    </p:anim>
                                    <p:anim calcmode="lin" valueType="num">
                                      <p:cBhvr>
                                        <p:cTn id="41" dur="500" fill="hold"/>
                                        <p:tgtEl>
                                          <p:spTgt spid="55"/>
                                        </p:tgtEl>
                                        <p:attrNameLst>
                                          <p:attrName>ppt_y</p:attrName>
                                        </p:attrNameLst>
                                      </p:cBhvr>
                                      <p:tavLst>
                                        <p:tav tm="0">
                                          <p:val>
                                            <p:fltVal val="0.5"/>
                                          </p:val>
                                        </p:tav>
                                        <p:tav tm="100000">
                                          <p:val>
                                            <p:strVal val="#ppt_y"/>
                                          </p:val>
                                        </p:tav>
                                      </p:tavLst>
                                    </p:anim>
                                  </p:childTnLst>
                                </p:cTn>
                              </p:par>
                            </p:childTnLst>
                          </p:cTn>
                        </p:par>
                        <p:par>
                          <p:cTn id="42" fill="hold">
                            <p:stCondLst>
                              <p:cond delay="2500"/>
                            </p:stCondLst>
                            <p:childTnLst>
                              <p:par>
                                <p:cTn id="43" presetID="53" presetClass="entr" presetSubtype="16" fill="hold" grpId="0" nodeType="afterEffect">
                                  <p:stCondLst>
                                    <p:cond delay="0"/>
                                  </p:stCondLst>
                                  <p:iterate type="lt">
                                    <p:tmPct val="10000"/>
                                  </p:iterate>
                                  <p:childTnLst>
                                    <p:set>
                                      <p:cBhvr>
                                        <p:cTn id="44" dur="1" fill="hold">
                                          <p:stCondLst>
                                            <p:cond delay="0"/>
                                          </p:stCondLst>
                                        </p:cTn>
                                        <p:tgtEl>
                                          <p:spTgt spid="51"/>
                                        </p:tgtEl>
                                        <p:attrNameLst>
                                          <p:attrName>style.visibility</p:attrName>
                                        </p:attrNameLst>
                                      </p:cBhvr>
                                      <p:to>
                                        <p:strVal val="visible"/>
                                      </p:to>
                                    </p:set>
                                    <p:anim calcmode="lin" valueType="num">
                                      <p:cBhvr>
                                        <p:cTn id="45" dur="100" fill="hold"/>
                                        <p:tgtEl>
                                          <p:spTgt spid="51"/>
                                        </p:tgtEl>
                                        <p:attrNameLst>
                                          <p:attrName>ppt_w</p:attrName>
                                        </p:attrNameLst>
                                      </p:cBhvr>
                                      <p:tavLst>
                                        <p:tav tm="0">
                                          <p:val>
                                            <p:fltVal val="0"/>
                                          </p:val>
                                        </p:tav>
                                        <p:tav tm="100000">
                                          <p:val>
                                            <p:strVal val="#ppt_w"/>
                                          </p:val>
                                        </p:tav>
                                      </p:tavLst>
                                    </p:anim>
                                    <p:anim calcmode="lin" valueType="num">
                                      <p:cBhvr>
                                        <p:cTn id="46" dur="100" fill="hold"/>
                                        <p:tgtEl>
                                          <p:spTgt spid="51"/>
                                        </p:tgtEl>
                                        <p:attrNameLst>
                                          <p:attrName>ppt_h</p:attrName>
                                        </p:attrNameLst>
                                      </p:cBhvr>
                                      <p:tavLst>
                                        <p:tav tm="0">
                                          <p:val>
                                            <p:fltVal val="0"/>
                                          </p:val>
                                        </p:tav>
                                        <p:tav tm="100000">
                                          <p:val>
                                            <p:strVal val="#ppt_h"/>
                                          </p:val>
                                        </p:tav>
                                      </p:tavLst>
                                    </p:anim>
                                    <p:animEffect transition="in" filter="fade">
                                      <p:cBhvr>
                                        <p:cTn id="47" dur="100"/>
                                        <p:tgtEl>
                                          <p:spTgt spid="51"/>
                                        </p:tgtEl>
                                      </p:cBhvr>
                                    </p:animEffect>
                                  </p:childTnLst>
                                </p:cTn>
                              </p:par>
                            </p:childTnLst>
                          </p:cTn>
                        </p:par>
                        <p:par>
                          <p:cTn id="48" fill="hold">
                            <p:stCondLst>
                              <p:cond delay="3849"/>
                            </p:stCondLst>
                            <p:childTnLst>
                              <p:par>
                                <p:cTn id="49" presetID="53" presetClass="entr" presetSubtype="16" fill="hold" grpId="0" nodeType="afterEffect">
                                  <p:stCondLst>
                                    <p:cond delay="0"/>
                                  </p:stCondLst>
                                  <p:childTnLst>
                                    <p:set>
                                      <p:cBhvr>
                                        <p:cTn id="50" dur="1" fill="hold">
                                          <p:stCondLst>
                                            <p:cond delay="0"/>
                                          </p:stCondLst>
                                        </p:cTn>
                                        <p:tgtEl>
                                          <p:spTgt spid="50"/>
                                        </p:tgtEl>
                                        <p:attrNameLst>
                                          <p:attrName>style.visibility</p:attrName>
                                        </p:attrNameLst>
                                      </p:cBhvr>
                                      <p:to>
                                        <p:strVal val="visible"/>
                                      </p:to>
                                    </p:set>
                                    <p:anim calcmode="lin" valueType="num">
                                      <p:cBhvr>
                                        <p:cTn id="51" dur="500" fill="hold"/>
                                        <p:tgtEl>
                                          <p:spTgt spid="50"/>
                                        </p:tgtEl>
                                        <p:attrNameLst>
                                          <p:attrName>ppt_w</p:attrName>
                                        </p:attrNameLst>
                                      </p:cBhvr>
                                      <p:tavLst>
                                        <p:tav tm="0">
                                          <p:val>
                                            <p:fltVal val="0"/>
                                          </p:val>
                                        </p:tav>
                                        <p:tav tm="100000">
                                          <p:val>
                                            <p:strVal val="#ppt_w"/>
                                          </p:val>
                                        </p:tav>
                                      </p:tavLst>
                                    </p:anim>
                                    <p:anim calcmode="lin" valueType="num">
                                      <p:cBhvr>
                                        <p:cTn id="52" dur="500" fill="hold"/>
                                        <p:tgtEl>
                                          <p:spTgt spid="50"/>
                                        </p:tgtEl>
                                        <p:attrNameLst>
                                          <p:attrName>ppt_h</p:attrName>
                                        </p:attrNameLst>
                                      </p:cBhvr>
                                      <p:tavLst>
                                        <p:tav tm="0">
                                          <p:val>
                                            <p:fltVal val="0"/>
                                          </p:val>
                                        </p:tav>
                                        <p:tav tm="100000">
                                          <p:val>
                                            <p:strVal val="#ppt_h"/>
                                          </p:val>
                                        </p:tav>
                                      </p:tavLst>
                                    </p:anim>
                                    <p:animEffect transition="in" filter="fade">
                                      <p:cBhvr>
                                        <p:cTn id="53" dur="500"/>
                                        <p:tgtEl>
                                          <p:spTgt spid="50"/>
                                        </p:tgtEl>
                                      </p:cBhvr>
                                    </p:animEffect>
                                  </p:childTnLst>
                                </p:cTn>
                              </p:par>
                            </p:childTnLst>
                          </p:cTn>
                        </p:par>
                        <p:par>
                          <p:cTn id="54" fill="hold">
                            <p:stCondLst>
                              <p:cond delay="4349"/>
                            </p:stCondLst>
                            <p:childTnLst>
                              <p:par>
                                <p:cTn id="55" presetID="23" presetClass="entr" presetSubtype="528" fill="hold" grpId="0" nodeType="afterEffect">
                                  <p:stCondLst>
                                    <p:cond delay="0"/>
                                  </p:stCondLst>
                                  <p:childTnLst>
                                    <p:set>
                                      <p:cBhvr>
                                        <p:cTn id="56" dur="1" fill="hold">
                                          <p:stCondLst>
                                            <p:cond delay="0"/>
                                          </p:stCondLst>
                                        </p:cTn>
                                        <p:tgtEl>
                                          <p:spTgt spid="57"/>
                                        </p:tgtEl>
                                        <p:attrNameLst>
                                          <p:attrName>style.visibility</p:attrName>
                                        </p:attrNameLst>
                                      </p:cBhvr>
                                      <p:to>
                                        <p:strVal val="visible"/>
                                      </p:to>
                                    </p:set>
                                    <p:anim calcmode="lin" valueType="num">
                                      <p:cBhvr>
                                        <p:cTn id="57" dur="500" fill="hold"/>
                                        <p:tgtEl>
                                          <p:spTgt spid="57"/>
                                        </p:tgtEl>
                                        <p:attrNameLst>
                                          <p:attrName>ppt_w</p:attrName>
                                        </p:attrNameLst>
                                      </p:cBhvr>
                                      <p:tavLst>
                                        <p:tav tm="0">
                                          <p:val>
                                            <p:fltVal val="0"/>
                                          </p:val>
                                        </p:tav>
                                        <p:tav tm="100000">
                                          <p:val>
                                            <p:strVal val="#ppt_w"/>
                                          </p:val>
                                        </p:tav>
                                      </p:tavLst>
                                    </p:anim>
                                    <p:anim calcmode="lin" valueType="num">
                                      <p:cBhvr>
                                        <p:cTn id="58" dur="500" fill="hold"/>
                                        <p:tgtEl>
                                          <p:spTgt spid="57"/>
                                        </p:tgtEl>
                                        <p:attrNameLst>
                                          <p:attrName>ppt_h</p:attrName>
                                        </p:attrNameLst>
                                      </p:cBhvr>
                                      <p:tavLst>
                                        <p:tav tm="0">
                                          <p:val>
                                            <p:fltVal val="0"/>
                                          </p:val>
                                        </p:tav>
                                        <p:tav tm="100000">
                                          <p:val>
                                            <p:strVal val="#ppt_h"/>
                                          </p:val>
                                        </p:tav>
                                      </p:tavLst>
                                    </p:anim>
                                    <p:anim calcmode="lin" valueType="num">
                                      <p:cBhvr>
                                        <p:cTn id="59" dur="500" fill="hold"/>
                                        <p:tgtEl>
                                          <p:spTgt spid="57"/>
                                        </p:tgtEl>
                                        <p:attrNameLst>
                                          <p:attrName>ppt_x</p:attrName>
                                        </p:attrNameLst>
                                      </p:cBhvr>
                                      <p:tavLst>
                                        <p:tav tm="0">
                                          <p:val>
                                            <p:fltVal val="0.5"/>
                                          </p:val>
                                        </p:tav>
                                        <p:tav tm="100000">
                                          <p:val>
                                            <p:strVal val="#ppt_x"/>
                                          </p:val>
                                        </p:tav>
                                      </p:tavLst>
                                    </p:anim>
                                    <p:anim calcmode="lin" valueType="num">
                                      <p:cBhvr>
                                        <p:cTn id="60" dur="500" fill="hold"/>
                                        <p:tgtEl>
                                          <p:spTgt spid="57"/>
                                        </p:tgtEl>
                                        <p:attrNameLst>
                                          <p:attrName>ppt_y</p:attrName>
                                        </p:attrNameLst>
                                      </p:cBhvr>
                                      <p:tavLst>
                                        <p:tav tm="0">
                                          <p:val>
                                            <p:fltVal val="0.5"/>
                                          </p:val>
                                        </p:tav>
                                        <p:tav tm="100000">
                                          <p:val>
                                            <p:strVal val="#ppt_y"/>
                                          </p:val>
                                        </p:tav>
                                      </p:tavLst>
                                    </p:anim>
                                  </p:childTnLst>
                                </p:cTn>
                              </p:par>
                            </p:childTnLst>
                          </p:cTn>
                        </p:par>
                        <p:par>
                          <p:cTn id="61" fill="hold">
                            <p:stCondLst>
                              <p:cond delay="4849"/>
                            </p:stCondLst>
                            <p:childTnLst>
                              <p:par>
                                <p:cTn id="62" presetID="53" presetClass="entr" presetSubtype="16" fill="hold" grpId="0" nodeType="afterEffect">
                                  <p:stCondLst>
                                    <p:cond delay="0"/>
                                  </p:stCondLst>
                                  <p:iterate type="lt">
                                    <p:tmPct val="10000"/>
                                  </p:iterate>
                                  <p:childTnLst>
                                    <p:set>
                                      <p:cBhvr>
                                        <p:cTn id="63" dur="1" fill="hold">
                                          <p:stCondLst>
                                            <p:cond delay="0"/>
                                          </p:stCondLst>
                                        </p:cTn>
                                        <p:tgtEl>
                                          <p:spTgt spid="53"/>
                                        </p:tgtEl>
                                        <p:attrNameLst>
                                          <p:attrName>style.visibility</p:attrName>
                                        </p:attrNameLst>
                                      </p:cBhvr>
                                      <p:to>
                                        <p:strVal val="visible"/>
                                      </p:to>
                                    </p:set>
                                    <p:anim calcmode="lin" valueType="num">
                                      <p:cBhvr>
                                        <p:cTn id="64" dur="100" fill="hold"/>
                                        <p:tgtEl>
                                          <p:spTgt spid="53"/>
                                        </p:tgtEl>
                                        <p:attrNameLst>
                                          <p:attrName>ppt_w</p:attrName>
                                        </p:attrNameLst>
                                      </p:cBhvr>
                                      <p:tavLst>
                                        <p:tav tm="0">
                                          <p:val>
                                            <p:fltVal val="0"/>
                                          </p:val>
                                        </p:tav>
                                        <p:tav tm="100000">
                                          <p:val>
                                            <p:strVal val="#ppt_w"/>
                                          </p:val>
                                        </p:tav>
                                      </p:tavLst>
                                    </p:anim>
                                    <p:anim calcmode="lin" valueType="num">
                                      <p:cBhvr>
                                        <p:cTn id="65" dur="100" fill="hold"/>
                                        <p:tgtEl>
                                          <p:spTgt spid="53"/>
                                        </p:tgtEl>
                                        <p:attrNameLst>
                                          <p:attrName>ppt_h</p:attrName>
                                        </p:attrNameLst>
                                      </p:cBhvr>
                                      <p:tavLst>
                                        <p:tav tm="0">
                                          <p:val>
                                            <p:fltVal val="0"/>
                                          </p:val>
                                        </p:tav>
                                        <p:tav tm="100000">
                                          <p:val>
                                            <p:strVal val="#ppt_h"/>
                                          </p:val>
                                        </p:tav>
                                      </p:tavLst>
                                    </p:anim>
                                    <p:animEffect transition="in" filter="fade">
                                      <p:cBhvr>
                                        <p:cTn id="66" dur="100"/>
                                        <p:tgtEl>
                                          <p:spTgt spid="53"/>
                                        </p:tgtEl>
                                      </p:cBhvr>
                                    </p:animEffect>
                                  </p:childTnLst>
                                </p:cTn>
                              </p:par>
                            </p:childTnLst>
                          </p:cTn>
                        </p:par>
                        <p:par>
                          <p:cTn id="67" fill="hold">
                            <p:stCondLst>
                              <p:cond delay="5449"/>
                            </p:stCondLst>
                            <p:childTnLst>
                              <p:par>
                                <p:cTn id="68" presetID="53" presetClass="entr" presetSubtype="16" fill="hold" grpId="0" nodeType="afterEffect">
                                  <p:stCondLst>
                                    <p:cond delay="0"/>
                                  </p:stCondLst>
                                  <p:childTnLst>
                                    <p:set>
                                      <p:cBhvr>
                                        <p:cTn id="69" dur="1" fill="hold">
                                          <p:stCondLst>
                                            <p:cond delay="0"/>
                                          </p:stCondLst>
                                        </p:cTn>
                                        <p:tgtEl>
                                          <p:spTgt spid="47"/>
                                        </p:tgtEl>
                                        <p:attrNameLst>
                                          <p:attrName>style.visibility</p:attrName>
                                        </p:attrNameLst>
                                      </p:cBhvr>
                                      <p:to>
                                        <p:strVal val="visible"/>
                                      </p:to>
                                    </p:set>
                                    <p:anim calcmode="lin" valueType="num">
                                      <p:cBhvr>
                                        <p:cTn id="70" dur="500" fill="hold"/>
                                        <p:tgtEl>
                                          <p:spTgt spid="47"/>
                                        </p:tgtEl>
                                        <p:attrNameLst>
                                          <p:attrName>ppt_w</p:attrName>
                                        </p:attrNameLst>
                                      </p:cBhvr>
                                      <p:tavLst>
                                        <p:tav tm="0">
                                          <p:val>
                                            <p:fltVal val="0"/>
                                          </p:val>
                                        </p:tav>
                                        <p:tav tm="100000">
                                          <p:val>
                                            <p:strVal val="#ppt_w"/>
                                          </p:val>
                                        </p:tav>
                                      </p:tavLst>
                                    </p:anim>
                                    <p:anim calcmode="lin" valueType="num">
                                      <p:cBhvr>
                                        <p:cTn id="71" dur="500" fill="hold"/>
                                        <p:tgtEl>
                                          <p:spTgt spid="47"/>
                                        </p:tgtEl>
                                        <p:attrNameLst>
                                          <p:attrName>ppt_h</p:attrName>
                                        </p:attrNameLst>
                                      </p:cBhvr>
                                      <p:tavLst>
                                        <p:tav tm="0">
                                          <p:val>
                                            <p:fltVal val="0"/>
                                          </p:val>
                                        </p:tav>
                                        <p:tav tm="100000">
                                          <p:val>
                                            <p:strVal val="#ppt_h"/>
                                          </p:val>
                                        </p:tav>
                                      </p:tavLst>
                                    </p:anim>
                                    <p:animEffect transition="in" filter="fade">
                                      <p:cBhvr>
                                        <p:cTn id="72" dur="500"/>
                                        <p:tgtEl>
                                          <p:spTgt spid="47"/>
                                        </p:tgtEl>
                                      </p:cBhvr>
                                    </p:animEffect>
                                  </p:childTnLst>
                                </p:cTn>
                              </p:par>
                            </p:childTnLst>
                          </p:cTn>
                        </p:par>
                        <p:par>
                          <p:cTn id="73" fill="hold">
                            <p:stCondLst>
                              <p:cond delay="5949"/>
                            </p:stCondLst>
                            <p:childTnLst>
                              <p:par>
                                <p:cTn id="74" presetID="23" presetClass="entr" presetSubtype="528" fill="hold" grpId="0" nodeType="afterEffect">
                                  <p:stCondLst>
                                    <p:cond delay="0"/>
                                  </p:stCondLst>
                                  <p:childTnLst>
                                    <p:set>
                                      <p:cBhvr>
                                        <p:cTn id="75" dur="1" fill="hold">
                                          <p:stCondLst>
                                            <p:cond delay="0"/>
                                          </p:stCondLst>
                                        </p:cTn>
                                        <p:tgtEl>
                                          <p:spTgt spid="56"/>
                                        </p:tgtEl>
                                        <p:attrNameLst>
                                          <p:attrName>style.visibility</p:attrName>
                                        </p:attrNameLst>
                                      </p:cBhvr>
                                      <p:to>
                                        <p:strVal val="visible"/>
                                      </p:to>
                                    </p:set>
                                    <p:anim calcmode="lin" valueType="num">
                                      <p:cBhvr>
                                        <p:cTn id="76" dur="500" fill="hold"/>
                                        <p:tgtEl>
                                          <p:spTgt spid="56"/>
                                        </p:tgtEl>
                                        <p:attrNameLst>
                                          <p:attrName>ppt_w</p:attrName>
                                        </p:attrNameLst>
                                      </p:cBhvr>
                                      <p:tavLst>
                                        <p:tav tm="0">
                                          <p:val>
                                            <p:fltVal val="0"/>
                                          </p:val>
                                        </p:tav>
                                        <p:tav tm="100000">
                                          <p:val>
                                            <p:strVal val="#ppt_w"/>
                                          </p:val>
                                        </p:tav>
                                      </p:tavLst>
                                    </p:anim>
                                    <p:anim calcmode="lin" valueType="num">
                                      <p:cBhvr>
                                        <p:cTn id="77" dur="500" fill="hold"/>
                                        <p:tgtEl>
                                          <p:spTgt spid="56"/>
                                        </p:tgtEl>
                                        <p:attrNameLst>
                                          <p:attrName>ppt_h</p:attrName>
                                        </p:attrNameLst>
                                      </p:cBhvr>
                                      <p:tavLst>
                                        <p:tav tm="0">
                                          <p:val>
                                            <p:fltVal val="0"/>
                                          </p:val>
                                        </p:tav>
                                        <p:tav tm="100000">
                                          <p:val>
                                            <p:strVal val="#ppt_h"/>
                                          </p:val>
                                        </p:tav>
                                      </p:tavLst>
                                    </p:anim>
                                    <p:anim calcmode="lin" valueType="num">
                                      <p:cBhvr>
                                        <p:cTn id="78" dur="500" fill="hold"/>
                                        <p:tgtEl>
                                          <p:spTgt spid="56"/>
                                        </p:tgtEl>
                                        <p:attrNameLst>
                                          <p:attrName>ppt_x</p:attrName>
                                        </p:attrNameLst>
                                      </p:cBhvr>
                                      <p:tavLst>
                                        <p:tav tm="0">
                                          <p:val>
                                            <p:fltVal val="0.5"/>
                                          </p:val>
                                        </p:tav>
                                        <p:tav tm="100000">
                                          <p:val>
                                            <p:strVal val="#ppt_x"/>
                                          </p:val>
                                        </p:tav>
                                      </p:tavLst>
                                    </p:anim>
                                    <p:anim calcmode="lin" valueType="num">
                                      <p:cBhvr>
                                        <p:cTn id="79" dur="500" fill="hold"/>
                                        <p:tgtEl>
                                          <p:spTgt spid="56"/>
                                        </p:tgtEl>
                                        <p:attrNameLst>
                                          <p:attrName>ppt_y</p:attrName>
                                        </p:attrNameLst>
                                      </p:cBhvr>
                                      <p:tavLst>
                                        <p:tav tm="0">
                                          <p:val>
                                            <p:fltVal val="0.5"/>
                                          </p:val>
                                        </p:tav>
                                        <p:tav tm="100000">
                                          <p:val>
                                            <p:strVal val="#ppt_y"/>
                                          </p:val>
                                        </p:tav>
                                      </p:tavLst>
                                    </p:anim>
                                  </p:childTnLst>
                                </p:cTn>
                              </p:par>
                            </p:childTnLst>
                          </p:cTn>
                        </p:par>
                        <p:par>
                          <p:cTn id="80" fill="hold">
                            <p:stCondLst>
                              <p:cond delay="6449"/>
                            </p:stCondLst>
                            <p:childTnLst>
                              <p:par>
                                <p:cTn id="81" presetID="53" presetClass="entr" presetSubtype="16" fill="hold" grpId="0" nodeType="afterEffect">
                                  <p:stCondLst>
                                    <p:cond delay="0"/>
                                  </p:stCondLst>
                                  <p:iterate type="lt">
                                    <p:tmPct val="10000"/>
                                  </p:iterate>
                                  <p:childTnLst>
                                    <p:set>
                                      <p:cBhvr>
                                        <p:cTn id="82" dur="1" fill="hold">
                                          <p:stCondLst>
                                            <p:cond delay="0"/>
                                          </p:stCondLst>
                                        </p:cTn>
                                        <p:tgtEl>
                                          <p:spTgt spid="52"/>
                                        </p:tgtEl>
                                        <p:attrNameLst>
                                          <p:attrName>style.visibility</p:attrName>
                                        </p:attrNameLst>
                                      </p:cBhvr>
                                      <p:to>
                                        <p:strVal val="visible"/>
                                      </p:to>
                                    </p:set>
                                    <p:anim calcmode="lin" valueType="num">
                                      <p:cBhvr>
                                        <p:cTn id="83" dur="100" fill="hold"/>
                                        <p:tgtEl>
                                          <p:spTgt spid="52"/>
                                        </p:tgtEl>
                                        <p:attrNameLst>
                                          <p:attrName>ppt_w</p:attrName>
                                        </p:attrNameLst>
                                      </p:cBhvr>
                                      <p:tavLst>
                                        <p:tav tm="0">
                                          <p:val>
                                            <p:fltVal val="0"/>
                                          </p:val>
                                        </p:tav>
                                        <p:tav tm="100000">
                                          <p:val>
                                            <p:strVal val="#ppt_w"/>
                                          </p:val>
                                        </p:tav>
                                      </p:tavLst>
                                    </p:anim>
                                    <p:anim calcmode="lin" valueType="num">
                                      <p:cBhvr>
                                        <p:cTn id="84" dur="100" fill="hold"/>
                                        <p:tgtEl>
                                          <p:spTgt spid="52"/>
                                        </p:tgtEl>
                                        <p:attrNameLst>
                                          <p:attrName>ppt_h</p:attrName>
                                        </p:attrNameLst>
                                      </p:cBhvr>
                                      <p:tavLst>
                                        <p:tav tm="0">
                                          <p:val>
                                            <p:fltVal val="0"/>
                                          </p:val>
                                        </p:tav>
                                        <p:tav tm="100000">
                                          <p:val>
                                            <p:strVal val="#ppt_h"/>
                                          </p:val>
                                        </p:tav>
                                      </p:tavLst>
                                    </p:anim>
                                    <p:animEffect transition="in" filter="fade">
                                      <p:cBhvr>
                                        <p:cTn id="85" dur="100"/>
                                        <p:tgtEl>
                                          <p:spTgt spid="52"/>
                                        </p:tgtEl>
                                      </p:cBhvr>
                                    </p:animEffect>
                                  </p:childTnLst>
                                </p:cTn>
                              </p:par>
                            </p:childTnLst>
                          </p:cTn>
                        </p:par>
                        <p:par>
                          <p:cTn id="86" fill="hold">
                            <p:stCondLst>
                              <p:cond delay="7050"/>
                            </p:stCondLst>
                            <p:childTnLst>
                              <p:par>
                                <p:cTn id="87" presetID="53" presetClass="entr" presetSubtype="16" fill="hold" grpId="0" nodeType="afterEffect">
                                  <p:stCondLst>
                                    <p:cond delay="0"/>
                                  </p:stCondLst>
                                  <p:childTnLst>
                                    <p:set>
                                      <p:cBhvr>
                                        <p:cTn id="88" dur="1" fill="hold">
                                          <p:stCondLst>
                                            <p:cond delay="0"/>
                                          </p:stCondLst>
                                        </p:cTn>
                                        <p:tgtEl>
                                          <p:spTgt spid="48"/>
                                        </p:tgtEl>
                                        <p:attrNameLst>
                                          <p:attrName>style.visibility</p:attrName>
                                        </p:attrNameLst>
                                      </p:cBhvr>
                                      <p:to>
                                        <p:strVal val="visible"/>
                                      </p:to>
                                    </p:set>
                                    <p:anim calcmode="lin" valueType="num">
                                      <p:cBhvr>
                                        <p:cTn id="89" dur="500" fill="hold"/>
                                        <p:tgtEl>
                                          <p:spTgt spid="48"/>
                                        </p:tgtEl>
                                        <p:attrNameLst>
                                          <p:attrName>ppt_w</p:attrName>
                                        </p:attrNameLst>
                                      </p:cBhvr>
                                      <p:tavLst>
                                        <p:tav tm="0">
                                          <p:val>
                                            <p:fltVal val="0"/>
                                          </p:val>
                                        </p:tav>
                                        <p:tav tm="100000">
                                          <p:val>
                                            <p:strVal val="#ppt_w"/>
                                          </p:val>
                                        </p:tav>
                                      </p:tavLst>
                                    </p:anim>
                                    <p:anim calcmode="lin" valueType="num">
                                      <p:cBhvr>
                                        <p:cTn id="90" dur="500" fill="hold"/>
                                        <p:tgtEl>
                                          <p:spTgt spid="48"/>
                                        </p:tgtEl>
                                        <p:attrNameLst>
                                          <p:attrName>ppt_h</p:attrName>
                                        </p:attrNameLst>
                                      </p:cBhvr>
                                      <p:tavLst>
                                        <p:tav tm="0">
                                          <p:val>
                                            <p:fltVal val="0"/>
                                          </p:val>
                                        </p:tav>
                                        <p:tav tm="100000">
                                          <p:val>
                                            <p:strVal val="#ppt_h"/>
                                          </p:val>
                                        </p:tav>
                                      </p:tavLst>
                                    </p:anim>
                                    <p:animEffect transition="in" filter="fade">
                                      <p:cBhvr>
                                        <p:cTn id="91" dur="500"/>
                                        <p:tgtEl>
                                          <p:spTgt spid="48"/>
                                        </p:tgtEl>
                                      </p:cBhvr>
                                    </p:animEffect>
                                  </p:childTnLst>
                                </p:cTn>
                              </p:par>
                            </p:childTnLst>
                          </p:cTn>
                        </p:par>
                        <p:par>
                          <p:cTn id="92" fill="hold">
                            <p:stCondLst>
                              <p:cond delay="7550"/>
                            </p:stCondLst>
                            <p:childTnLst>
                              <p:par>
                                <p:cTn id="93" presetID="23" presetClass="entr" presetSubtype="528" fill="hold" grpId="0" nodeType="afterEffect">
                                  <p:stCondLst>
                                    <p:cond delay="0"/>
                                  </p:stCondLst>
                                  <p:childTnLst>
                                    <p:set>
                                      <p:cBhvr>
                                        <p:cTn id="94" dur="1" fill="hold">
                                          <p:stCondLst>
                                            <p:cond delay="0"/>
                                          </p:stCondLst>
                                        </p:cTn>
                                        <p:tgtEl>
                                          <p:spTgt spid="58"/>
                                        </p:tgtEl>
                                        <p:attrNameLst>
                                          <p:attrName>style.visibility</p:attrName>
                                        </p:attrNameLst>
                                      </p:cBhvr>
                                      <p:to>
                                        <p:strVal val="visible"/>
                                      </p:to>
                                    </p:set>
                                    <p:anim calcmode="lin" valueType="num">
                                      <p:cBhvr>
                                        <p:cTn id="95" dur="500" fill="hold"/>
                                        <p:tgtEl>
                                          <p:spTgt spid="58"/>
                                        </p:tgtEl>
                                        <p:attrNameLst>
                                          <p:attrName>ppt_w</p:attrName>
                                        </p:attrNameLst>
                                      </p:cBhvr>
                                      <p:tavLst>
                                        <p:tav tm="0">
                                          <p:val>
                                            <p:fltVal val="0"/>
                                          </p:val>
                                        </p:tav>
                                        <p:tav tm="100000">
                                          <p:val>
                                            <p:strVal val="#ppt_w"/>
                                          </p:val>
                                        </p:tav>
                                      </p:tavLst>
                                    </p:anim>
                                    <p:anim calcmode="lin" valueType="num">
                                      <p:cBhvr>
                                        <p:cTn id="96" dur="500" fill="hold"/>
                                        <p:tgtEl>
                                          <p:spTgt spid="58"/>
                                        </p:tgtEl>
                                        <p:attrNameLst>
                                          <p:attrName>ppt_h</p:attrName>
                                        </p:attrNameLst>
                                      </p:cBhvr>
                                      <p:tavLst>
                                        <p:tav tm="0">
                                          <p:val>
                                            <p:fltVal val="0"/>
                                          </p:val>
                                        </p:tav>
                                        <p:tav tm="100000">
                                          <p:val>
                                            <p:strVal val="#ppt_h"/>
                                          </p:val>
                                        </p:tav>
                                      </p:tavLst>
                                    </p:anim>
                                    <p:anim calcmode="lin" valueType="num">
                                      <p:cBhvr>
                                        <p:cTn id="97" dur="500" fill="hold"/>
                                        <p:tgtEl>
                                          <p:spTgt spid="58"/>
                                        </p:tgtEl>
                                        <p:attrNameLst>
                                          <p:attrName>ppt_x</p:attrName>
                                        </p:attrNameLst>
                                      </p:cBhvr>
                                      <p:tavLst>
                                        <p:tav tm="0">
                                          <p:val>
                                            <p:fltVal val="0.5"/>
                                          </p:val>
                                        </p:tav>
                                        <p:tav tm="100000">
                                          <p:val>
                                            <p:strVal val="#ppt_x"/>
                                          </p:val>
                                        </p:tav>
                                      </p:tavLst>
                                    </p:anim>
                                    <p:anim calcmode="lin" valueType="num">
                                      <p:cBhvr>
                                        <p:cTn id="98" dur="500" fill="hold"/>
                                        <p:tgtEl>
                                          <p:spTgt spid="58"/>
                                        </p:tgtEl>
                                        <p:attrNameLst>
                                          <p:attrName>ppt_y</p:attrName>
                                        </p:attrNameLst>
                                      </p:cBhvr>
                                      <p:tavLst>
                                        <p:tav tm="0">
                                          <p:val>
                                            <p:fltVal val="0.5"/>
                                          </p:val>
                                        </p:tav>
                                        <p:tav tm="100000">
                                          <p:val>
                                            <p:strVal val="#ppt_y"/>
                                          </p:val>
                                        </p:tav>
                                      </p:tavLst>
                                    </p:anim>
                                  </p:childTnLst>
                                </p:cTn>
                              </p:par>
                            </p:childTnLst>
                          </p:cTn>
                        </p:par>
                        <p:par>
                          <p:cTn id="99" fill="hold">
                            <p:stCondLst>
                              <p:cond delay="8050"/>
                            </p:stCondLst>
                            <p:childTnLst>
                              <p:par>
                                <p:cTn id="100" presetID="53" presetClass="entr" presetSubtype="16" fill="hold" grpId="0" nodeType="afterEffect">
                                  <p:stCondLst>
                                    <p:cond delay="0"/>
                                  </p:stCondLst>
                                  <p:iterate type="lt">
                                    <p:tmPct val="10000"/>
                                  </p:iterate>
                                  <p:childTnLst>
                                    <p:set>
                                      <p:cBhvr>
                                        <p:cTn id="101" dur="1" fill="hold">
                                          <p:stCondLst>
                                            <p:cond delay="0"/>
                                          </p:stCondLst>
                                        </p:cTn>
                                        <p:tgtEl>
                                          <p:spTgt spid="54"/>
                                        </p:tgtEl>
                                        <p:attrNameLst>
                                          <p:attrName>style.visibility</p:attrName>
                                        </p:attrNameLst>
                                      </p:cBhvr>
                                      <p:to>
                                        <p:strVal val="visible"/>
                                      </p:to>
                                    </p:set>
                                    <p:anim calcmode="lin" valueType="num">
                                      <p:cBhvr>
                                        <p:cTn id="102" dur="100" fill="hold"/>
                                        <p:tgtEl>
                                          <p:spTgt spid="54"/>
                                        </p:tgtEl>
                                        <p:attrNameLst>
                                          <p:attrName>ppt_w</p:attrName>
                                        </p:attrNameLst>
                                      </p:cBhvr>
                                      <p:tavLst>
                                        <p:tav tm="0">
                                          <p:val>
                                            <p:fltVal val="0"/>
                                          </p:val>
                                        </p:tav>
                                        <p:tav tm="100000">
                                          <p:val>
                                            <p:strVal val="#ppt_w"/>
                                          </p:val>
                                        </p:tav>
                                      </p:tavLst>
                                    </p:anim>
                                    <p:anim calcmode="lin" valueType="num">
                                      <p:cBhvr>
                                        <p:cTn id="103" dur="100" fill="hold"/>
                                        <p:tgtEl>
                                          <p:spTgt spid="54"/>
                                        </p:tgtEl>
                                        <p:attrNameLst>
                                          <p:attrName>ppt_h</p:attrName>
                                        </p:attrNameLst>
                                      </p:cBhvr>
                                      <p:tavLst>
                                        <p:tav tm="0">
                                          <p:val>
                                            <p:fltVal val="0"/>
                                          </p:val>
                                        </p:tav>
                                        <p:tav tm="100000">
                                          <p:val>
                                            <p:strVal val="#ppt_h"/>
                                          </p:val>
                                        </p:tav>
                                      </p:tavLst>
                                    </p:anim>
                                    <p:animEffect transition="in" filter="fade">
                                      <p:cBhvr>
                                        <p:cTn id="104" dur="1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44" grpId="0" bldLvl="0" animBg="1"/>
      <p:bldP spid="45" grpId="0" bldLvl="0" animBg="1"/>
      <p:bldP spid="46" grpId="0" bldLvl="0" animBg="1"/>
      <p:bldP spid="47" grpId="0" bldLvl="0" animBg="1"/>
      <p:bldP spid="48" grpId="0" bldLvl="0" animBg="1"/>
      <p:bldP spid="49" grpId="0" bldLvl="0" animBg="1"/>
      <p:bldP spid="50" grpId="0" bldLvl="0" animBg="1"/>
      <p:bldP spid="51" grpId="0"/>
      <p:bldP spid="52" grpId="0"/>
      <p:bldP spid="53" grpId="0"/>
      <p:bldP spid="54" grpId="0"/>
      <p:bldP spid="55" grpId="0"/>
      <p:bldP spid="56" grpId="0"/>
      <p:bldP spid="57" grpId="0"/>
      <p:bldP spid="58" grpId="0"/>
      <p:bldP spid="5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1" name="矩形 80"/>
          <p:cNvSpPr/>
          <p:nvPr/>
        </p:nvSpPr>
        <p:spPr>
          <a:xfrm>
            <a:off x="0" y="216424"/>
            <a:ext cx="3837529" cy="40011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 </a:t>
            </a: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ADD DIRECTORY ONE TITLES</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87" name="Group 17"/>
          <p:cNvGrpSpPr/>
          <p:nvPr/>
        </p:nvGrpSpPr>
        <p:grpSpPr>
          <a:xfrm>
            <a:off x="1852583" y="2014530"/>
            <a:ext cx="2382218" cy="1351212"/>
            <a:chOff x="509993" y="4146958"/>
            <a:chExt cx="2041329" cy="1281289"/>
          </a:xfrm>
        </p:grpSpPr>
        <p:sp>
          <p:nvSpPr>
            <p:cNvPr id="88" name="TextBox 6"/>
            <p:cNvSpPr txBox="1"/>
            <p:nvPr/>
          </p:nvSpPr>
          <p:spPr>
            <a:xfrm>
              <a:off x="515135" y="4146958"/>
              <a:ext cx="1762626" cy="408103"/>
            </a:xfrm>
            <a:prstGeom prst="rect">
              <a:avLst/>
            </a:prstGeom>
            <a:noFill/>
          </p:spPr>
          <p:txBody>
            <a:bodyPr wrap="none" rtlCol="0">
              <a:spAutoFit/>
            </a:bodyPr>
            <a:lstStyle/>
            <a:p>
              <a:pPr>
                <a:lnSpc>
                  <a:spcPct val="120000"/>
                </a:lnSpc>
              </a:pPr>
              <a:r>
                <a:rPr lang="zh-CN" altLang="en-US" sz="2000" b="1" dirty="0">
                  <a:solidFill>
                    <a:srgbClr val="0F0F2F"/>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 </a:t>
              </a:r>
              <a:endParaRPr lang="en-GB" sz="2000" b="1" dirty="0">
                <a:solidFill>
                  <a:srgbClr val="0F0F2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9" name="Rectangle 19"/>
            <p:cNvSpPr/>
            <p:nvPr/>
          </p:nvSpPr>
          <p:spPr>
            <a:xfrm>
              <a:off x="509993" y="4506002"/>
              <a:ext cx="2041329" cy="922245"/>
            </a:xfrm>
            <a:prstGeom prst="rect">
              <a:avLst/>
            </a:prstGeom>
          </p:spPr>
          <p:txBody>
            <a:bodyPr wrap="square">
              <a:spAutoFit/>
            </a:bodyPr>
            <a:lstStyle/>
            <a:p>
              <a:pP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点击添加相关标题文字，点击添加相关标题文字，点击添加相关标题文字，点击添加相关标题文字。点击添加相关标题文字，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92" name="Group 32"/>
          <p:cNvGrpSpPr/>
          <p:nvPr/>
        </p:nvGrpSpPr>
        <p:grpSpPr>
          <a:xfrm>
            <a:off x="9226383" y="3254254"/>
            <a:ext cx="2382218" cy="1375277"/>
            <a:chOff x="509993" y="4146958"/>
            <a:chExt cx="2041329" cy="1304109"/>
          </a:xfrm>
        </p:grpSpPr>
        <p:sp>
          <p:nvSpPr>
            <p:cNvPr id="93" name="TextBox 11"/>
            <p:cNvSpPr txBox="1"/>
            <p:nvPr/>
          </p:nvSpPr>
          <p:spPr>
            <a:xfrm>
              <a:off x="515135" y="4146958"/>
              <a:ext cx="1762626" cy="408103"/>
            </a:xfrm>
            <a:prstGeom prst="rect">
              <a:avLst/>
            </a:prstGeom>
            <a:noFill/>
          </p:spPr>
          <p:txBody>
            <a:bodyPr wrap="none" rtlCol="0">
              <a:spAutoFit/>
            </a:bodyPr>
            <a:lstStyle/>
            <a:p>
              <a:pPr>
                <a:lnSpc>
                  <a:spcPct val="120000"/>
                </a:lnSpc>
              </a:pPr>
              <a:r>
                <a:rPr lang="zh-CN" altLang="en-US" sz="2000" b="1" dirty="0">
                  <a:solidFill>
                    <a:srgbClr val="0F0F2F"/>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 </a:t>
              </a:r>
              <a:endParaRPr lang="en-GB" sz="2000" b="1" dirty="0">
                <a:solidFill>
                  <a:srgbClr val="0F0F2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4" name="Rectangle 34"/>
            <p:cNvSpPr/>
            <p:nvPr/>
          </p:nvSpPr>
          <p:spPr>
            <a:xfrm>
              <a:off x="509993" y="4528822"/>
              <a:ext cx="2041329" cy="922245"/>
            </a:xfrm>
            <a:prstGeom prst="rect">
              <a:avLst/>
            </a:prstGeom>
          </p:spPr>
          <p:txBody>
            <a:bodyPr wrap="square">
              <a:spAutoFit/>
            </a:bodyPr>
            <a:lstStyle/>
            <a:p>
              <a:pP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点击添加相关标题文字，点击添加相关标题文字，点击添加相关标题文字，点击添加相关标题文字。点击添加相关标题文字，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95" name="Group 35"/>
          <p:cNvGrpSpPr/>
          <p:nvPr/>
        </p:nvGrpSpPr>
        <p:grpSpPr>
          <a:xfrm>
            <a:off x="2729907" y="5227498"/>
            <a:ext cx="2382218" cy="1375278"/>
            <a:chOff x="509993" y="4146958"/>
            <a:chExt cx="2041329" cy="1304109"/>
          </a:xfrm>
        </p:grpSpPr>
        <p:sp>
          <p:nvSpPr>
            <p:cNvPr id="96" name="TextBox 14"/>
            <p:cNvSpPr txBox="1"/>
            <p:nvPr/>
          </p:nvSpPr>
          <p:spPr>
            <a:xfrm>
              <a:off x="515135" y="4146958"/>
              <a:ext cx="1762626" cy="408103"/>
            </a:xfrm>
            <a:prstGeom prst="rect">
              <a:avLst/>
            </a:prstGeom>
            <a:noFill/>
          </p:spPr>
          <p:txBody>
            <a:bodyPr wrap="none" rtlCol="0">
              <a:spAutoFit/>
            </a:bodyPr>
            <a:lstStyle/>
            <a:p>
              <a:pPr>
                <a:lnSpc>
                  <a:spcPct val="120000"/>
                </a:lnSpc>
              </a:pPr>
              <a:r>
                <a:rPr lang="zh-CN" altLang="en-US" sz="2000" b="1" dirty="0">
                  <a:solidFill>
                    <a:srgbClr val="0F0F2F"/>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 </a:t>
              </a:r>
              <a:endParaRPr lang="en-GB" sz="2000" b="1" dirty="0">
                <a:solidFill>
                  <a:srgbClr val="0F0F2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7" name="Rectangle 37"/>
            <p:cNvSpPr/>
            <p:nvPr/>
          </p:nvSpPr>
          <p:spPr>
            <a:xfrm>
              <a:off x="509993" y="4528822"/>
              <a:ext cx="2041329" cy="922245"/>
            </a:xfrm>
            <a:prstGeom prst="rect">
              <a:avLst/>
            </a:prstGeom>
          </p:spPr>
          <p:txBody>
            <a:bodyPr wrap="square">
              <a:spAutoFit/>
            </a:bodyPr>
            <a:lstStyle/>
            <a:p>
              <a:pP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点击添加相关标题文字，点击添加相关标题文字，点击添加相关标题文字，点击添加相关标题文字。点击添加相关标题文字，</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98" name="Group 38"/>
          <p:cNvGrpSpPr/>
          <p:nvPr/>
        </p:nvGrpSpPr>
        <p:grpSpPr>
          <a:xfrm>
            <a:off x="4199845" y="1662476"/>
            <a:ext cx="4202009" cy="4181440"/>
            <a:chOff x="3685337" y="1514384"/>
            <a:chExt cx="4821324" cy="4797721"/>
          </a:xfrm>
          <a:effectLst>
            <a:outerShdw blurRad="50800" dist="38100" dir="2700000" algn="tl" rotWithShape="0">
              <a:prstClr val="black">
                <a:alpha val="40000"/>
              </a:prstClr>
            </a:outerShdw>
          </a:effectLst>
        </p:grpSpPr>
        <p:sp>
          <p:nvSpPr>
            <p:cNvPr id="99" name="Freeform 39"/>
            <p:cNvSpPr/>
            <p:nvPr/>
          </p:nvSpPr>
          <p:spPr>
            <a:xfrm>
              <a:off x="4112274" y="1770540"/>
              <a:ext cx="4137890" cy="4137892"/>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rgbClr val="0F0F2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99397" tIns="1086802" rIns="625652" bIns="2423966" numCol="1" spcCol="1270" anchor="ctr" anchorCtr="0">
              <a:noAutofit/>
            </a:bodyPr>
            <a:lstStyle/>
            <a:p>
              <a:pPr algn="just" defTabSz="2437130">
                <a:lnSpc>
                  <a:spcPct val="120000"/>
                </a:lnSpc>
                <a:spcAft>
                  <a:spcPct val="35000"/>
                </a:spcAft>
              </a:pPr>
              <a:endParaRPr lang="en-GB" sz="1000"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0" name="Freeform 40"/>
            <p:cNvSpPr/>
            <p:nvPr/>
          </p:nvSpPr>
          <p:spPr>
            <a:xfrm>
              <a:off x="4027053" y="1918321"/>
              <a:ext cx="4137890" cy="4137892"/>
            </a:xfrm>
            <a:custGeom>
              <a:avLst/>
              <a:gdLst>
                <a:gd name="connsiteX0" fmla="*/ 4246775 w 4551680"/>
                <a:gd name="connsiteY0" fmla="*/ 3413760 h 4551680"/>
                <a:gd name="connsiteX1" fmla="*/ 2275840 w 4551680"/>
                <a:gd name="connsiteY1" fmla="*/ 4551680 h 4551680"/>
                <a:gd name="connsiteX2" fmla="*/ 304905 w 4551680"/>
                <a:gd name="connsiteY2" fmla="*/ 3413760 h 4551680"/>
                <a:gd name="connsiteX3" fmla="*/ 2275840 w 4551680"/>
                <a:gd name="connsiteY3" fmla="*/ 2275840 h 4551680"/>
                <a:gd name="connsiteX4" fmla="*/ 424677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4246775" y="3413760"/>
                  </a:moveTo>
                  <a:cubicBezTo>
                    <a:pt x="3840235" y="4117907"/>
                    <a:pt x="3088919" y="4551680"/>
                    <a:pt x="2275840" y="4551680"/>
                  </a:cubicBezTo>
                  <a:cubicBezTo>
                    <a:pt x="1462761" y="4551680"/>
                    <a:pt x="711444" y="4117907"/>
                    <a:pt x="304905" y="3413760"/>
                  </a:cubicBezTo>
                  <a:lnTo>
                    <a:pt x="2275840" y="2275840"/>
                  </a:lnTo>
                  <a:lnTo>
                    <a:pt x="4246775" y="3413760"/>
                  </a:lnTo>
                  <a:close/>
                </a:path>
              </a:pathLst>
            </a:custGeom>
            <a:solidFill>
              <a:srgbClr val="0F0F2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29930" tIns="3201387" rIns="1172785" bIns="515634" numCol="1" spcCol="1270" anchor="ctr" anchorCtr="0">
              <a:noAutofit/>
            </a:bodyPr>
            <a:lstStyle/>
            <a:p>
              <a:pPr algn="just" defTabSz="3046730">
                <a:lnSpc>
                  <a:spcPct val="120000"/>
                </a:lnSpc>
                <a:spcAft>
                  <a:spcPct val="35000"/>
                </a:spcAft>
              </a:pPr>
              <a:endParaRPr lang="en-GB" sz="1000"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1" name="Freeform 41"/>
            <p:cNvSpPr/>
            <p:nvPr/>
          </p:nvSpPr>
          <p:spPr>
            <a:xfrm>
              <a:off x="3941832" y="1770540"/>
              <a:ext cx="4137890" cy="4137892"/>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0F0F2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5654" tIns="1086802" rIns="2599396" bIns="2423966" numCol="1" spcCol="1270" anchor="ctr" anchorCtr="0">
              <a:noAutofit/>
            </a:bodyPr>
            <a:lstStyle/>
            <a:p>
              <a:pPr algn="just" defTabSz="2437130">
                <a:lnSpc>
                  <a:spcPct val="120000"/>
                </a:lnSpc>
                <a:spcAft>
                  <a:spcPct val="35000"/>
                </a:spcAft>
              </a:pPr>
              <a:endParaRPr lang="en-GB" sz="1000"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2" name="Circular Arrow 42"/>
            <p:cNvSpPr/>
            <p:nvPr/>
          </p:nvSpPr>
          <p:spPr>
            <a:xfrm>
              <a:off x="3856462" y="1514384"/>
              <a:ext cx="4650199" cy="4650202"/>
            </a:xfrm>
            <a:prstGeom prst="circularArrow">
              <a:avLst>
                <a:gd name="adj1" fmla="val 5085"/>
                <a:gd name="adj2" fmla="val 327528"/>
                <a:gd name="adj3" fmla="val 1472472"/>
                <a:gd name="adj4" fmla="val 16199432"/>
                <a:gd name="adj5" fmla="val 5932"/>
              </a:avLst>
            </a:prstGeom>
            <a:solidFill>
              <a:schemeClr val="bg1">
                <a:lumMod val="95000"/>
              </a:schemeClr>
            </a:solidFill>
            <a:effectLst>
              <a:outerShdw blurRad="50800" dist="38100" dir="18900000" algn="bl" rotWithShape="0">
                <a:prstClr val="black">
                  <a:alpha val="40000"/>
                </a:prstClr>
              </a:outerShdw>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just">
                <a:lnSpc>
                  <a:spcPct val="120000"/>
                </a:lnSpc>
              </a:pPr>
              <a:endParaRPr lang="zh-CN" altLang="en-US" sz="1000"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3" name="Circular Arrow 43"/>
            <p:cNvSpPr/>
            <p:nvPr/>
          </p:nvSpPr>
          <p:spPr>
            <a:xfrm>
              <a:off x="3770899" y="1661904"/>
              <a:ext cx="4650199" cy="4650201"/>
            </a:xfrm>
            <a:prstGeom prst="circularArrow">
              <a:avLst>
                <a:gd name="adj1" fmla="val 5085"/>
                <a:gd name="adj2" fmla="val 327528"/>
                <a:gd name="adj3" fmla="val 8671970"/>
                <a:gd name="adj4" fmla="val 1800502"/>
                <a:gd name="adj5" fmla="val 5932"/>
              </a:avLst>
            </a:prstGeom>
            <a:solidFill>
              <a:schemeClr val="bg1">
                <a:lumMod val="9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just">
                <a:lnSpc>
                  <a:spcPct val="120000"/>
                </a:lnSpc>
              </a:pPr>
              <a:endParaRPr lang="zh-CN" altLang="en-US" sz="10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4" name="Circular Arrow 44"/>
            <p:cNvSpPr/>
            <p:nvPr/>
          </p:nvSpPr>
          <p:spPr>
            <a:xfrm>
              <a:off x="3685337" y="1514384"/>
              <a:ext cx="4650199" cy="4650202"/>
            </a:xfrm>
            <a:prstGeom prst="circularArrow">
              <a:avLst>
                <a:gd name="adj1" fmla="val 5085"/>
                <a:gd name="adj2" fmla="val 327528"/>
                <a:gd name="adj3" fmla="val 15873039"/>
                <a:gd name="adj4" fmla="val 9000000"/>
                <a:gd name="adj5" fmla="val 5932"/>
              </a:avLst>
            </a:prstGeom>
            <a:solidFill>
              <a:schemeClr val="bg1">
                <a:lumMod val="95000"/>
              </a:schemeClr>
            </a:solidFill>
            <a:effectLst>
              <a:outerShdw blurRad="50800" dist="38100" dir="13500000" algn="br" rotWithShape="0">
                <a:prstClr val="black">
                  <a:alpha val="40000"/>
                </a:prstClr>
              </a:outerShdw>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just">
                <a:lnSpc>
                  <a:spcPct val="120000"/>
                </a:lnSpc>
              </a:pPr>
              <a:endParaRPr lang="zh-CN" altLang="en-US" sz="1000" dirty="0">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05" name="Freeform 45"/>
          <p:cNvSpPr>
            <a:spLocks noEditPoints="1"/>
          </p:cNvSpPr>
          <p:nvPr/>
        </p:nvSpPr>
        <p:spPr bwMode="auto">
          <a:xfrm>
            <a:off x="5906495" y="4594288"/>
            <a:ext cx="788708" cy="461040"/>
          </a:xfrm>
          <a:custGeom>
            <a:avLst/>
            <a:gdLst>
              <a:gd name="T0" fmla="*/ 232 w 316"/>
              <a:gd name="T1" fmla="*/ 27 h 172"/>
              <a:gd name="T2" fmla="*/ 221 w 316"/>
              <a:gd name="T3" fmla="*/ 20 h 172"/>
              <a:gd name="T4" fmla="*/ 157 w 316"/>
              <a:gd name="T5" fmla="*/ 10 h 172"/>
              <a:gd name="T6" fmla="*/ 92 w 316"/>
              <a:gd name="T7" fmla="*/ 9 h 172"/>
              <a:gd name="T8" fmla="*/ 84 w 316"/>
              <a:gd name="T9" fmla="*/ 13 h 172"/>
              <a:gd name="T10" fmla="*/ 0 w 316"/>
              <a:gd name="T11" fmla="*/ 121 h 172"/>
              <a:gd name="T12" fmla="*/ 78 w 316"/>
              <a:gd name="T13" fmla="*/ 109 h 172"/>
              <a:gd name="T14" fmla="*/ 84 w 316"/>
              <a:gd name="T15" fmla="*/ 113 h 172"/>
              <a:gd name="T16" fmla="*/ 120 w 316"/>
              <a:gd name="T17" fmla="*/ 142 h 172"/>
              <a:gd name="T18" fmla="*/ 159 w 316"/>
              <a:gd name="T19" fmla="*/ 163 h 172"/>
              <a:gd name="T20" fmla="*/ 163 w 316"/>
              <a:gd name="T21" fmla="*/ 165 h 172"/>
              <a:gd name="T22" fmla="*/ 190 w 316"/>
              <a:gd name="T23" fmla="*/ 164 h 172"/>
              <a:gd name="T24" fmla="*/ 217 w 316"/>
              <a:gd name="T25" fmla="*/ 153 h 172"/>
              <a:gd name="T26" fmla="*/ 233 w 316"/>
              <a:gd name="T27" fmla="*/ 146 h 172"/>
              <a:gd name="T28" fmla="*/ 265 w 316"/>
              <a:gd name="T29" fmla="*/ 162 h 172"/>
              <a:gd name="T30" fmla="*/ 288 w 316"/>
              <a:gd name="T31" fmla="*/ 14 h 172"/>
              <a:gd name="T32" fmla="*/ 225 w 316"/>
              <a:gd name="T33" fmla="*/ 129 h 172"/>
              <a:gd name="T34" fmla="*/ 225 w 316"/>
              <a:gd name="T35" fmla="*/ 139 h 172"/>
              <a:gd name="T36" fmla="*/ 216 w 316"/>
              <a:gd name="T37" fmla="*/ 142 h 172"/>
              <a:gd name="T38" fmla="*/ 207 w 316"/>
              <a:gd name="T39" fmla="*/ 142 h 172"/>
              <a:gd name="T40" fmla="*/ 189 w 316"/>
              <a:gd name="T41" fmla="*/ 153 h 172"/>
              <a:gd name="T42" fmla="*/ 185 w 316"/>
              <a:gd name="T43" fmla="*/ 153 h 172"/>
              <a:gd name="T44" fmla="*/ 180 w 316"/>
              <a:gd name="T45" fmla="*/ 156 h 172"/>
              <a:gd name="T46" fmla="*/ 157 w 316"/>
              <a:gd name="T47" fmla="*/ 149 h 172"/>
              <a:gd name="T48" fmla="*/ 130 w 316"/>
              <a:gd name="T49" fmla="*/ 128 h 172"/>
              <a:gd name="T50" fmla="*/ 88 w 316"/>
              <a:gd name="T51" fmla="*/ 103 h 172"/>
              <a:gd name="T52" fmla="*/ 71 w 316"/>
              <a:gd name="T53" fmla="*/ 91 h 172"/>
              <a:gd name="T54" fmla="*/ 71 w 316"/>
              <a:gd name="T55" fmla="*/ 90 h 172"/>
              <a:gd name="T56" fmla="*/ 72 w 316"/>
              <a:gd name="T57" fmla="*/ 88 h 172"/>
              <a:gd name="T58" fmla="*/ 93 w 316"/>
              <a:gd name="T59" fmla="*/ 20 h 172"/>
              <a:gd name="T60" fmla="*/ 132 w 316"/>
              <a:gd name="T61" fmla="*/ 24 h 172"/>
              <a:gd name="T62" fmla="*/ 127 w 316"/>
              <a:gd name="T63" fmla="*/ 72 h 172"/>
              <a:gd name="T64" fmla="*/ 185 w 316"/>
              <a:gd name="T65" fmla="*/ 54 h 172"/>
              <a:gd name="T66" fmla="*/ 241 w 316"/>
              <a:gd name="T67" fmla="*/ 11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172">
                <a:moveTo>
                  <a:pt x="288" y="14"/>
                </a:moveTo>
                <a:cubicBezTo>
                  <a:pt x="232" y="27"/>
                  <a:pt x="232" y="27"/>
                  <a:pt x="232" y="27"/>
                </a:cubicBezTo>
                <a:cubicBezTo>
                  <a:pt x="233" y="31"/>
                  <a:pt x="233" y="31"/>
                  <a:pt x="233" y="31"/>
                </a:cubicBezTo>
                <a:cubicBezTo>
                  <a:pt x="228" y="22"/>
                  <a:pt x="221" y="20"/>
                  <a:pt x="221" y="20"/>
                </a:cubicBezTo>
                <a:cubicBezTo>
                  <a:pt x="178" y="7"/>
                  <a:pt x="178" y="7"/>
                  <a:pt x="178" y="7"/>
                </a:cubicBezTo>
                <a:cubicBezTo>
                  <a:pt x="173" y="5"/>
                  <a:pt x="165" y="7"/>
                  <a:pt x="157" y="10"/>
                </a:cubicBezTo>
                <a:cubicBezTo>
                  <a:pt x="156" y="9"/>
                  <a:pt x="156" y="9"/>
                  <a:pt x="156" y="9"/>
                </a:cubicBezTo>
                <a:cubicBezTo>
                  <a:pt x="92" y="9"/>
                  <a:pt x="92" y="9"/>
                  <a:pt x="92" y="9"/>
                </a:cubicBezTo>
                <a:cubicBezTo>
                  <a:pt x="92" y="9"/>
                  <a:pt x="92" y="9"/>
                  <a:pt x="92" y="9"/>
                </a:cubicBezTo>
                <a:cubicBezTo>
                  <a:pt x="91" y="9"/>
                  <a:pt x="87" y="10"/>
                  <a:pt x="84" y="13"/>
                </a:cubicBezTo>
                <a:cubicBezTo>
                  <a:pt x="50" y="0"/>
                  <a:pt x="50" y="0"/>
                  <a:pt x="50" y="0"/>
                </a:cubicBezTo>
                <a:cubicBezTo>
                  <a:pt x="0" y="121"/>
                  <a:pt x="0" y="121"/>
                  <a:pt x="0" y="121"/>
                </a:cubicBezTo>
                <a:cubicBezTo>
                  <a:pt x="54" y="148"/>
                  <a:pt x="54" y="148"/>
                  <a:pt x="54" y="148"/>
                </a:cubicBezTo>
                <a:cubicBezTo>
                  <a:pt x="69" y="144"/>
                  <a:pt x="76" y="120"/>
                  <a:pt x="78" y="109"/>
                </a:cubicBezTo>
                <a:cubicBezTo>
                  <a:pt x="82" y="112"/>
                  <a:pt x="82" y="112"/>
                  <a:pt x="82" y="112"/>
                </a:cubicBezTo>
                <a:cubicBezTo>
                  <a:pt x="84" y="113"/>
                  <a:pt x="84" y="113"/>
                  <a:pt x="84" y="113"/>
                </a:cubicBezTo>
                <a:cubicBezTo>
                  <a:pt x="84" y="120"/>
                  <a:pt x="85" y="130"/>
                  <a:pt x="99" y="127"/>
                </a:cubicBezTo>
                <a:cubicBezTo>
                  <a:pt x="99" y="127"/>
                  <a:pt x="100" y="157"/>
                  <a:pt x="120" y="142"/>
                </a:cubicBezTo>
                <a:cubicBezTo>
                  <a:pt x="120" y="142"/>
                  <a:pt x="120" y="161"/>
                  <a:pt x="138" y="155"/>
                </a:cubicBezTo>
                <a:cubicBezTo>
                  <a:pt x="138" y="155"/>
                  <a:pt x="141" y="172"/>
                  <a:pt x="159" y="163"/>
                </a:cubicBezTo>
                <a:cubicBezTo>
                  <a:pt x="162" y="165"/>
                  <a:pt x="162" y="165"/>
                  <a:pt x="162" y="165"/>
                </a:cubicBezTo>
                <a:cubicBezTo>
                  <a:pt x="163" y="165"/>
                  <a:pt x="163" y="165"/>
                  <a:pt x="163" y="165"/>
                </a:cubicBezTo>
                <a:cubicBezTo>
                  <a:pt x="164" y="165"/>
                  <a:pt x="173" y="168"/>
                  <a:pt x="181" y="167"/>
                </a:cubicBezTo>
                <a:cubicBezTo>
                  <a:pt x="185" y="167"/>
                  <a:pt x="188" y="166"/>
                  <a:pt x="190" y="164"/>
                </a:cubicBezTo>
                <a:cubicBezTo>
                  <a:pt x="196" y="163"/>
                  <a:pt x="208" y="161"/>
                  <a:pt x="214" y="153"/>
                </a:cubicBezTo>
                <a:cubicBezTo>
                  <a:pt x="215" y="153"/>
                  <a:pt x="216" y="153"/>
                  <a:pt x="217" y="153"/>
                </a:cubicBezTo>
                <a:cubicBezTo>
                  <a:pt x="217" y="153"/>
                  <a:pt x="217" y="153"/>
                  <a:pt x="217" y="153"/>
                </a:cubicBezTo>
                <a:cubicBezTo>
                  <a:pt x="224" y="153"/>
                  <a:pt x="230" y="150"/>
                  <a:pt x="233" y="146"/>
                </a:cubicBezTo>
                <a:cubicBezTo>
                  <a:pt x="235" y="143"/>
                  <a:pt x="236" y="140"/>
                  <a:pt x="236" y="136"/>
                </a:cubicBezTo>
                <a:cubicBezTo>
                  <a:pt x="236" y="136"/>
                  <a:pt x="248" y="160"/>
                  <a:pt x="265" y="162"/>
                </a:cubicBezTo>
                <a:cubicBezTo>
                  <a:pt x="316" y="137"/>
                  <a:pt x="316" y="137"/>
                  <a:pt x="316" y="137"/>
                </a:cubicBezTo>
                <a:lnTo>
                  <a:pt x="288" y="14"/>
                </a:lnTo>
                <a:close/>
                <a:moveTo>
                  <a:pt x="230" y="127"/>
                </a:moveTo>
                <a:cubicBezTo>
                  <a:pt x="225" y="129"/>
                  <a:pt x="225" y="129"/>
                  <a:pt x="225" y="129"/>
                </a:cubicBezTo>
                <a:cubicBezTo>
                  <a:pt x="226" y="133"/>
                  <a:pt x="226" y="133"/>
                  <a:pt x="226" y="133"/>
                </a:cubicBezTo>
                <a:cubicBezTo>
                  <a:pt x="226" y="137"/>
                  <a:pt x="225" y="139"/>
                  <a:pt x="225" y="139"/>
                </a:cubicBezTo>
                <a:cubicBezTo>
                  <a:pt x="223" y="141"/>
                  <a:pt x="220" y="142"/>
                  <a:pt x="216" y="142"/>
                </a:cubicBezTo>
                <a:cubicBezTo>
                  <a:pt x="216" y="142"/>
                  <a:pt x="216" y="142"/>
                  <a:pt x="216" y="142"/>
                </a:cubicBezTo>
                <a:cubicBezTo>
                  <a:pt x="214" y="143"/>
                  <a:pt x="212" y="142"/>
                  <a:pt x="211" y="142"/>
                </a:cubicBezTo>
                <a:cubicBezTo>
                  <a:pt x="207" y="142"/>
                  <a:pt x="207" y="142"/>
                  <a:pt x="207" y="142"/>
                </a:cubicBezTo>
                <a:cubicBezTo>
                  <a:pt x="206" y="146"/>
                  <a:pt x="206" y="146"/>
                  <a:pt x="206" y="146"/>
                </a:cubicBezTo>
                <a:cubicBezTo>
                  <a:pt x="204" y="150"/>
                  <a:pt x="196" y="153"/>
                  <a:pt x="189" y="153"/>
                </a:cubicBezTo>
                <a:cubicBezTo>
                  <a:pt x="188" y="153"/>
                  <a:pt x="188" y="153"/>
                  <a:pt x="188" y="153"/>
                </a:cubicBezTo>
                <a:cubicBezTo>
                  <a:pt x="185" y="153"/>
                  <a:pt x="185" y="153"/>
                  <a:pt x="185" y="153"/>
                </a:cubicBezTo>
                <a:cubicBezTo>
                  <a:pt x="184" y="155"/>
                  <a:pt x="184" y="155"/>
                  <a:pt x="184" y="155"/>
                </a:cubicBezTo>
                <a:cubicBezTo>
                  <a:pt x="183" y="156"/>
                  <a:pt x="182" y="156"/>
                  <a:pt x="180" y="156"/>
                </a:cubicBezTo>
                <a:cubicBezTo>
                  <a:pt x="175" y="157"/>
                  <a:pt x="169" y="155"/>
                  <a:pt x="167" y="155"/>
                </a:cubicBezTo>
                <a:cubicBezTo>
                  <a:pt x="157" y="149"/>
                  <a:pt x="157" y="149"/>
                  <a:pt x="157" y="149"/>
                </a:cubicBezTo>
                <a:cubicBezTo>
                  <a:pt x="156" y="144"/>
                  <a:pt x="154" y="140"/>
                  <a:pt x="149" y="140"/>
                </a:cubicBezTo>
                <a:cubicBezTo>
                  <a:pt x="149" y="140"/>
                  <a:pt x="147" y="116"/>
                  <a:pt x="130" y="128"/>
                </a:cubicBezTo>
                <a:cubicBezTo>
                  <a:pt x="130" y="128"/>
                  <a:pt x="125" y="108"/>
                  <a:pt x="109" y="117"/>
                </a:cubicBezTo>
                <a:cubicBezTo>
                  <a:pt x="88" y="103"/>
                  <a:pt x="88" y="103"/>
                  <a:pt x="88" y="103"/>
                </a:cubicBezTo>
                <a:cubicBezTo>
                  <a:pt x="72" y="91"/>
                  <a:pt x="72" y="91"/>
                  <a:pt x="72" y="91"/>
                </a:cubicBezTo>
                <a:cubicBezTo>
                  <a:pt x="71" y="91"/>
                  <a:pt x="71" y="91"/>
                  <a:pt x="71" y="91"/>
                </a:cubicBezTo>
                <a:cubicBezTo>
                  <a:pt x="71" y="91"/>
                  <a:pt x="71" y="91"/>
                  <a:pt x="71" y="91"/>
                </a:cubicBezTo>
                <a:cubicBezTo>
                  <a:pt x="71" y="90"/>
                  <a:pt x="71" y="90"/>
                  <a:pt x="71" y="90"/>
                </a:cubicBezTo>
                <a:cubicBezTo>
                  <a:pt x="72" y="89"/>
                  <a:pt x="72" y="89"/>
                  <a:pt x="72" y="89"/>
                </a:cubicBezTo>
                <a:cubicBezTo>
                  <a:pt x="72" y="88"/>
                  <a:pt x="72" y="88"/>
                  <a:pt x="72" y="88"/>
                </a:cubicBezTo>
                <a:cubicBezTo>
                  <a:pt x="72" y="87"/>
                  <a:pt x="90" y="26"/>
                  <a:pt x="91" y="21"/>
                </a:cubicBezTo>
                <a:cubicBezTo>
                  <a:pt x="91" y="21"/>
                  <a:pt x="93" y="20"/>
                  <a:pt x="93" y="20"/>
                </a:cubicBezTo>
                <a:cubicBezTo>
                  <a:pt x="138" y="20"/>
                  <a:pt x="138" y="20"/>
                  <a:pt x="138" y="20"/>
                </a:cubicBezTo>
                <a:cubicBezTo>
                  <a:pt x="134" y="22"/>
                  <a:pt x="132" y="24"/>
                  <a:pt x="132" y="24"/>
                </a:cubicBezTo>
                <a:cubicBezTo>
                  <a:pt x="125" y="30"/>
                  <a:pt x="122" y="60"/>
                  <a:pt x="122" y="60"/>
                </a:cubicBezTo>
                <a:cubicBezTo>
                  <a:pt x="119" y="67"/>
                  <a:pt x="127" y="72"/>
                  <a:pt x="127" y="72"/>
                </a:cubicBezTo>
                <a:cubicBezTo>
                  <a:pt x="140" y="81"/>
                  <a:pt x="154" y="47"/>
                  <a:pt x="154" y="47"/>
                </a:cubicBezTo>
                <a:cubicBezTo>
                  <a:pt x="161" y="41"/>
                  <a:pt x="172" y="45"/>
                  <a:pt x="185" y="54"/>
                </a:cubicBezTo>
                <a:cubicBezTo>
                  <a:pt x="206" y="76"/>
                  <a:pt x="232" y="102"/>
                  <a:pt x="239" y="111"/>
                </a:cubicBezTo>
                <a:cubicBezTo>
                  <a:pt x="241" y="114"/>
                  <a:pt x="242" y="117"/>
                  <a:pt x="241" y="119"/>
                </a:cubicBezTo>
                <a:cubicBezTo>
                  <a:pt x="240" y="123"/>
                  <a:pt x="233" y="126"/>
                  <a:pt x="230" y="127"/>
                </a:cubicBezTo>
                <a:close/>
              </a:path>
            </a:pathLst>
          </a:custGeom>
          <a:solidFill>
            <a:schemeClr val="bg1"/>
          </a:solidFill>
          <a:ln>
            <a:noFill/>
          </a:ln>
        </p:spPr>
        <p:txBody>
          <a:bodyPr vert="horz" wrap="square" lIns="96430" tIns="48216" rIns="96430" bIns="48216" numCol="1" anchor="t" anchorCtr="0" compatLnSpc="1"/>
          <a:lstStyle/>
          <a:p>
            <a:pPr algn="just">
              <a:lnSpc>
                <a:spcPct val="120000"/>
              </a:lnSpc>
            </a:pPr>
            <a:endParaRPr lang="en-GB" sz="1000">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106" name="Group 46"/>
          <p:cNvGrpSpPr/>
          <p:nvPr/>
        </p:nvGrpSpPr>
        <p:grpSpPr>
          <a:xfrm>
            <a:off x="5029755" y="2969921"/>
            <a:ext cx="693683" cy="543732"/>
            <a:chOff x="7200839" y="1790292"/>
            <a:chExt cx="795921" cy="623870"/>
          </a:xfrm>
          <a:solidFill>
            <a:schemeClr val="bg1"/>
          </a:solidFill>
        </p:grpSpPr>
        <p:sp>
          <p:nvSpPr>
            <p:cNvPr id="107" name="Freeform 47"/>
            <p:cNvSpPr/>
            <p:nvPr/>
          </p:nvSpPr>
          <p:spPr bwMode="auto">
            <a:xfrm>
              <a:off x="7235971" y="1790292"/>
              <a:ext cx="760789" cy="434110"/>
            </a:xfrm>
            <a:custGeom>
              <a:avLst/>
              <a:gdLst>
                <a:gd name="T0" fmla="*/ 295 w 628"/>
                <a:gd name="T1" fmla="*/ 232 h 334"/>
                <a:gd name="T2" fmla="*/ 295 w 628"/>
                <a:gd name="T3" fmla="*/ 232 h 334"/>
                <a:gd name="T4" fmla="*/ 295 w 628"/>
                <a:gd name="T5" fmla="*/ 232 h 334"/>
                <a:gd name="T6" fmla="*/ 295 w 628"/>
                <a:gd name="T7" fmla="*/ 232 h 334"/>
                <a:gd name="T8" fmla="*/ 430 w 628"/>
                <a:gd name="T9" fmla="*/ 334 h 334"/>
                <a:gd name="T10" fmla="*/ 628 w 628"/>
                <a:gd name="T11" fmla="*/ 218 h 334"/>
                <a:gd name="T12" fmla="*/ 494 w 628"/>
                <a:gd name="T13" fmla="*/ 114 h 334"/>
                <a:gd name="T14" fmla="*/ 305 w 628"/>
                <a:gd name="T15" fmla="*/ 225 h 334"/>
                <a:gd name="T16" fmla="*/ 305 w 628"/>
                <a:gd name="T17" fmla="*/ 3 h 334"/>
                <a:gd name="T18" fmla="*/ 494 w 628"/>
                <a:gd name="T19" fmla="*/ 114 h 334"/>
                <a:gd name="T20" fmla="*/ 600 w 628"/>
                <a:gd name="T21" fmla="*/ 102 h 334"/>
                <a:gd name="T22" fmla="*/ 437 w 628"/>
                <a:gd name="T23" fmla="*/ 7 h 334"/>
                <a:gd name="T24" fmla="*/ 305 w 628"/>
                <a:gd name="T25" fmla="*/ 0 h 334"/>
                <a:gd name="T26" fmla="*/ 305 w 628"/>
                <a:gd name="T27" fmla="*/ 0 h 334"/>
                <a:gd name="T28" fmla="*/ 302 w 628"/>
                <a:gd name="T29" fmla="*/ 0 h 334"/>
                <a:gd name="T30" fmla="*/ 300 w 628"/>
                <a:gd name="T31" fmla="*/ 0 h 334"/>
                <a:gd name="T32" fmla="*/ 295 w 628"/>
                <a:gd name="T33" fmla="*/ 0 h 334"/>
                <a:gd name="T34" fmla="*/ 295 w 628"/>
                <a:gd name="T35" fmla="*/ 0 h 334"/>
                <a:gd name="T36" fmla="*/ 165 w 628"/>
                <a:gd name="T37" fmla="*/ 7 h 334"/>
                <a:gd name="T38" fmla="*/ 0 w 628"/>
                <a:gd name="T39" fmla="*/ 102 h 334"/>
                <a:gd name="T40" fmla="*/ 108 w 628"/>
                <a:gd name="T41" fmla="*/ 114 h 334"/>
                <a:gd name="T42" fmla="*/ 295 w 628"/>
                <a:gd name="T43" fmla="*/ 3 h 334"/>
                <a:gd name="T44" fmla="*/ 295 w 628"/>
                <a:gd name="T45" fmla="*/ 232 h 334"/>
                <a:gd name="T46" fmla="*/ 295 w 628"/>
                <a:gd name="T47" fmla="*/ 232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8" h="334">
                  <a:moveTo>
                    <a:pt x="295" y="232"/>
                  </a:moveTo>
                  <a:lnTo>
                    <a:pt x="295" y="232"/>
                  </a:lnTo>
                  <a:lnTo>
                    <a:pt x="295" y="232"/>
                  </a:lnTo>
                  <a:lnTo>
                    <a:pt x="295" y="232"/>
                  </a:lnTo>
                  <a:lnTo>
                    <a:pt x="430" y="334"/>
                  </a:lnTo>
                  <a:lnTo>
                    <a:pt x="628" y="218"/>
                  </a:lnTo>
                  <a:lnTo>
                    <a:pt x="494" y="114"/>
                  </a:lnTo>
                  <a:lnTo>
                    <a:pt x="305" y="225"/>
                  </a:lnTo>
                  <a:lnTo>
                    <a:pt x="305" y="3"/>
                  </a:lnTo>
                  <a:lnTo>
                    <a:pt x="494" y="114"/>
                  </a:lnTo>
                  <a:lnTo>
                    <a:pt x="600" y="102"/>
                  </a:lnTo>
                  <a:lnTo>
                    <a:pt x="437" y="7"/>
                  </a:lnTo>
                  <a:lnTo>
                    <a:pt x="305" y="0"/>
                  </a:lnTo>
                  <a:lnTo>
                    <a:pt x="305" y="0"/>
                  </a:lnTo>
                  <a:lnTo>
                    <a:pt x="302" y="0"/>
                  </a:lnTo>
                  <a:lnTo>
                    <a:pt x="300" y="0"/>
                  </a:lnTo>
                  <a:lnTo>
                    <a:pt x="295" y="0"/>
                  </a:lnTo>
                  <a:lnTo>
                    <a:pt x="295" y="0"/>
                  </a:lnTo>
                  <a:lnTo>
                    <a:pt x="165" y="7"/>
                  </a:lnTo>
                  <a:lnTo>
                    <a:pt x="0" y="102"/>
                  </a:lnTo>
                  <a:lnTo>
                    <a:pt x="108" y="114"/>
                  </a:lnTo>
                  <a:lnTo>
                    <a:pt x="295" y="3"/>
                  </a:lnTo>
                  <a:lnTo>
                    <a:pt x="295" y="232"/>
                  </a:lnTo>
                  <a:lnTo>
                    <a:pt x="295" y="2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10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8" name="Freeform 48"/>
            <p:cNvSpPr/>
            <p:nvPr/>
          </p:nvSpPr>
          <p:spPr bwMode="auto">
            <a:xfrm>
              <a:off x="7200839" y="1941061"/>
              <a:ext cx="392509" cy="289840"/>
            </a:xfrm>
            <a:custGeom>
              <a:avLst/>
              <a:gdLst>
                <a:gd name="T0" fmla="*/ 0 w 324"/>
                <a:gd name="T1" fmla="*/ 100 h 223"/>
                <a:gd name="T2" fmla="*/ 187 w 324"/>
                <a:gd name="T3" fmla="*/ 223 h 223"/>
                <a:gd name="T4" fmla="*/ 324 w 324"/>
                <a:gd name="T5" fmla="*/ 116 h 223"/>
                <a:gd name="T6" fmla="*/ 130 w 324"/>
                <a:gd name="T7" fmla="*/ 0 h 223"/>
                <a:gd name="T8" fmla="*/ 0 w 324"/>
                <a:gd name="T9" fmla="*/ 100 h 223"/>
              </a:gdLst>
              <a:ahLst/>
              <a:cxnLst>
                <a:cxn ang="0">
                  <a:pos x="T0" y="T1"/>
                </a:cxn>
                <a:cxn ang="0">
                  <a:pos x="T2" y="T3"/>
                </a:cxn>
                <a:cxn ang="0">
                  <a:pos x="T4" y="T5"/>
                </a:cxn>
                <a:cxn ang="0">
                  <a:pos x="T6" y="T7"/>
                </a:cxn>
                <a:cxn ang="0">
                  <a:pos x="T8" y="T9"/>
                </a:cxn>
              </a:cxnLst>
              <a:rect l="0" t="0" r="r" b="b"/>
              <a:pathLst>
                <a:path w="324" h="223">
                  <a:moveTo>
                    <a:pt x="0" y="100"/>
                  </a:moveTo>
                  <a:lnTo>
                    <a:pt x="187" y="223"/>
                  </a:lnTo>
                  <a:lnTo>
                    <a:pt x="324" y="116"/>
                  </a:lnTo>
                  <a:lnTo>
                    <a:pt x="130" y="0"/>
                  </a:lnTo>
                  <a:lnTo>
                    <a:pt x="0"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10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9" name="Freeform 49"/>
            <p:cNvSpPr/>
            <p:nvPr/>
          </p:nvSpPr>
          <p:spPr bwMode="auto">
            <a:xfrm>
              <a:off x="7353482" y="2116524"/>
              <a:ext cx="477310" cy="297638"/>
            </a:xfrm>
            <a:custGeom>
              <a:avLst/>
              <a:gdLst>
                <a:gd name="T0" fmla="*/ 198 w 394"/>
                <a:gd name="T1" fmla="*/ 0 h 229"/>
                <a:gd name="T2" fmla="*/ 61 w 394"/>
                <a:gd name="T3" fmla="*/ 109 h 229"/>
                <a:gd name="T4" fmla="*/ 0 w 394"/>
                <a:gd name="T5" fmla="*/ 71 h 229"/>
                <a:gd name="T6" fmla="*/ 0 w 394"/>
                <a:gd name="T7" fmla="*/ 114 h 229"/>
                <a:gd name="T8" fmla="*/ 198 w 394"/>
                <a:gd name="T9" fmla="*/ 229 h 229"/>
                <a:gd name="T10" fmla="*/ 394 w 394"/>
                <a:gd name="T11" fmla="*/ 116 h 229"/>
                <a:gd name="T12" fmla="*/ 394 w 394"/>
                <a:gd name="T13" fmla="*/ 64 h 229"/>
                <a:gd name="T14" fmla="*/ 335 w 394"/>
                <a:gd name="T15" fmla="*/ 104 h 229"/>
                <a:gd name="T16" fmla="*/ 198 w 394"/>
                <a:gd name="T1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229">
                  <a:moveTo>
                    <a:pt x="198" y="0"/>
                  </a:moveTo>
                  <a:lnTo>
                    <a:pt x="61" y="109"/>
                  </a:lnTo>
                  <a:lnTo>
                    <a:pt x="0" y="71"/>
                  </a:lnTo>
                  <a:lnTo>
                    <a:pt x="0" y="114"/>
                  </a:lnTo>
                  <a:lnTo>
                    <a:pt x="198" y="229"/>
                  </a:lnTo>
                  <a:lnTo>
                    <a:pt x="394" y="116"/>
                  </a:lnTo>
                  <a:lnTo>
                    <a:pt x="394" y="64"/>
                  </a:lnTo>
                  <a:lnTo>
                    <a:pt x="335" y="104"/>
                  </a:lnTo>
                  <a:lnTo>
                    <a:pt x="19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1000">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10" name="Freeform 50"/>
          <p:cNvSpPr/>
          <p:nvPr/>
        </p:nvSpPr>
        <p:spPr bwMode="auto">
          <a:xfrm>
            <a:off x="6874936" y="2831242"/>
            <a:ext cx="514191" cy="761226"/>
          </a:xfrm>
          <a:custGeom>
            <a:avLst/>
            <a:gdLst>
              <a:gd name="T0" fmla="*/ 25 w 206"/>
              <a:gd name="T1" fmla="*/ 112 h 284"/>
              <a:gd name="T2" fmla="*/ 25 w 206"/>
              <a:gd name="T3" fmla="*/ 64 h 284"/>
              <a:gd name="T4" fmla="*/ 5 w 206"/>
              <a:gd name="T5" fmla="*/ 64 h 284"/>
              <a:gd name="T6" fmla="*/ 4 w 206"/>
              <a:gd name="T7" fmla="*/ 60 h 284"/>
              <a:gd name="T8" fmla="*/ 104 w 206"/>
              <a:gd name="T9" fmla="*/ 2 h 284"/>
              <a:gd name="T10" fmla="*/ 117 w 206"/>
              <a:gd name="T11" fmla="*/ 2 h 284"/>
              <a:gd name="T12" fmla="*/ 145 w 206"/>
              <a:gd name="T13" fmla="*/ 25 h 284"/>
              <a:gd name="T14" fmla="*/ 145 w 206"/>
              <a:gd name="T15" fmla="*/ 2 h 284"/>
              <a:gd name="T16" fmla="*/ 168 w 206"/>
              <a:gd name="T17" fmla="*/ 2 h 284"/>
              <a:gd name="T18" fmla="*/ 168 w 206"/>
              <a:gd name="T19" fmla="*/ 40 h 284"/>
              <a:gd name="T20" fmla="*/ 184 w 206"/>
              <a:gd name="T21" fmla="*/ 49 h 284"/>
              <a:gd name="T22" fmla="*/ 184 w 206"/>
              <a:gd name="T23" fmla="*/ 49 h 284"/>
              <a:gd name="T24" fmla="*/ 184 w 206"/>
              <a:gd name="T25" fmla="*/ 49 h 284"/>
              <a:gd name="T26" fmla="*/ 202 w 206"/>
              <a:gd name="T27" fmla="*/ 60 h 284"/>
              <a:gd name="T28" fmla="*/ 201 w 206"/>
              <a:gd name="T29" fmla="*/ 64 h 284"/>
              <a:gd name="T30" fmla="*/ 184 w 206"/>
              <a:gd name="T31" fmla="*/ 64 h 284"/>
              <a:gd name="T32" fmla="*/ 184 w 206"/>
              <a:gd name="T33" fmla="*/ 117 h 284"/>
              <a:gd name="T34" fmla="*/ 169 w 206"/>
              <a:gd name="T35" fmla="*/ 134 h 284"/>
              <a:gd name="T36" fmla="*/ 136 w 206"/>
              <a:gd name="T37" fmla="*/ 134 h 284"/>
              <a:gd name="T38" fmla="*/ 129 w 206"/>
              <a:gd name="T39" fmla="*/ 137 h 284"/>
              <a:gd name="T40" fmla="*/ 140 w 206"/>
              <a:gd name="T41" fmla="*/ 155 h 284"/>
              <a:gd name="T42" fmla="*/ 139 w 206"/>
              <a:gd name="T43" fmla="*/ 160 h 284"/>
              <a:gd name="T44" fmla="*/ 118 w 206"/>
              <a:gd name="T45" fmla="*/ 161 h 284"/>
              <a:gd name="T46" fmla="*/ 119 w 206"/>
              <a:gd name="T47" fmla="*/ 168 h 284"/>
              <a:gd name="T48" fmla="*/ 130 w 206"/>
              <a:gd name="T49" fmla="*/ 179 h 284"/>
              <a:gd name="T50" fmla="*/ 115 w 206"/>
              <a:gd name="T51" fmla="*/ 195 h 284"/>
              <a:gd name="T52" fmla="*/ 129 w 206"/>
              <a:gd name="T53" fmla="*/ 211 h 284"/>
              <a:gd name="T54" fmla="*/ 129 w 206"/>
              <a:gd name="T55" fmla="*/ 220 h 284"/>
              <a:gd name="T56" fmla="*/ 115 w 206"/>
              <a:gd name="T57" fmla="*/ 235 h 284"/>
              <a:gd name="T58" fmla="*/ 124 w 206"/>
              <a:gd name="T59" fmla="*/ 248 h 284"/>
              <a:gd name="T60" fmla="*/ 124 w 206"/>
              <a:gd name="T61" fmla="*/ 260 h 284"/>
              <a:gd name="T62" fmla="*/ 102 w 206"/>
              <a:gd name="T63" fmla="*/ 284 h 284"/>
              <a:gd name="T64" fmla="*/ 86 w 206"/>
              <a:gd name="T65" fmla="*/ 264 h 284"/>
              <a:gd name="T66" fmla="*/ 85 w 206"/>
              <a:gd name="T67" fmla="*/ 163 h 284"/>
              <a:gd name="T68" fmla="*/ 83 w 206"/>
              <a:gd name="T69" fmla="*/ 160 h 284"/>
              <a:gd name="T70" fmla="*/ 71 w 206"/>
              <a:gd name="T71" fmla="*/ 159 h 284"/>
              <a:gd name="T72" fmla="*/ 68 w 206"/>
              <a:gd name="T73" fmla="*/ 152 h 284"/>
              <a:gd name="T74" fmla="*/ 77 w 206"/>
              <a:gd name="T75" fmla="*/ 140 h 284"/>
              <a:gd name="T76" fmla="*/ 78 w 206"/>
              <a:gd name="T77" fmla="*/ 136 h 284"/>
              <a:gd name="T78" fmla="*/ 73 w 206"/>
              <a:gd name="T79" fmla="*/ 134 h 284"/>
              <a:gd name="T80" fmla="*/ 40 w 206"/>
              <a:gd name="T81" fmla="*/ 134 h 284"/>
              <a:gd name="T82" fmla="*/ 25 w 206"/>
              <a:gd name="T83" fmla="*/ 11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6" h="284">
                <a:moveTo>
                  <a:pt x="25" y="112"/>
                </a:moveTo>
                <a:cubicBezTo>
                  <a:pt x="25" y="64"/>
                  <a:pt x="25" y="64"/>
                  <a:pt x="25" y="64"/>
                </a:cubicBezTo>
                <a:cubicBezTo>
                  <a:pt x="5" y="64"/>
                  <a:pt x="5" y="64"/>
                  <a:pt x="5" y="64"/>
                </a:cubicBezTo>
                <a:cubicBezTo>
                  <a:pt x="1" y="64"/>
                  <a:pt x="0" y="62"/>
                  <a:pt x="4" y="60"/>
                </a:cubicBezTo>
                <a:cubicBezTo>
                  <a:pt x="104" y="2"/>
                  <a:pt x="104" y="2"/>
                  <a:pt x="104" y="2"/>
                </a:cubicBezTo>
                <a:cubicBezTo>
                  <a:pt x="107" y="0"/>
                  <a:pt x="113" y="0"/>
                  <a:pt x="117" y="2"/>
                </a:cubicBezTo>
                <a:cubicBezTo>
                  <a:pt x="145" y="25"/>
                  <a:pt x="145" y="25"/>
                  <a:pt x="145" y="25"/>
                </a:cubicBezTo>
                <a:cubicBezTo>
                  <a:pt x="145" y="2"/>
                  <a:pt x="145" y="2"/>
                  <a:pt x="145" y="2"/>
                </a:cubicBezTo>
                <a:cubicBezTo>
                  <a:pt x="168" y="2"/>
                  <a:pt x="168" y="2"/>
                  <a:pt x="168" y="2"/>
                </a:cubicBezTo>
                <a:cubicBezTo>
                  <a:pt x="168" y="40"/>
                  <a:pt x="168" y="40"/>
                  <a:pt x="168" y="40"/>
                </a:cubicBezTo>
                <a:cubicBezTo>
                  <a:pt x="184" y="49"/>
                  <a:pt x="184" y="49"/>
                  <a:pt x="184" y="49"/>
                </a:cubicBezTo>
                <a:cubicBezTo>
                  <a:pt x="184" y="49"/>
                  <a:pt x="184" y="49"/>
                  <a:pt x="184" y="49"/>
                </a:cubicBezTo>
                <a:cubicBezTo>
                  <a:pt x="184" y="49"/>
                  <a:pt x="184" y="49"/>
                  <a:pt x="184" y="49"/>
                </a:cubicBezTo>
                <a:cubicBezTo>
                  <a:pt x="202" y="60"/>
                  <a:pt x="202" y="60"/>
                  <a:pt x="202" y="60"/>
                </a:cubicBezTo>
                <a:cubicBezTo>
                  <a:pt x="206" y="62"/>
                  <a:pt x="205" y="64"/>
                  <a:pt x="201" y="64"/>
                </a:cubicBezTo>
                <a:cubicBezTo>
                  <a:pt x="184" y="64"/>
                  <a:pt x="184" y="64"/>
                  <a:pt x="184" y="64"/>
                </a:cubicBezTo>
                <a:cubicBezTo>
                  <a:pt x="184" y="117"/>
                  <a:pt x="184" y="117"/>
                  <a:pt x="184" y="117"/>
                </a:cubicBezTo>
                <a:cubicBezTo>
                  <a:pt x="184" y="117"/>
                  <a:pt x="185" y="134"/>
                  <a:pt x="169" y="134"/>
                </a:cubicBezTo>
                <a:cubicBezTo>
                  <a:pt x="136" y="134"/>
                  <a:pt x="136" y="134"/>
                  <a:pt x="136" y="134"/>
                </a:cubicBezTo>
                <a:cubicBezTo>
                  <a:pt x="134" y="135"/>
                  <a:pt x="131" y="136"/>
                  <a:pt x="129" y="137"/>
                </a:cubicBezTo>
                <a:cubicBezTo>
                  <a:pt x="140" y="155"/>
                  <a:pt x="140" y="155"/>
                  <a:pt x="140" y="155"/>
                </a:cubicBezTo>
                <a:cubicBezTo>
                  <a:pt x="142" y="159"/>
                  <a:pt x="139" y="160"/>
                  <a:pt x="139" y="160"/>
                </a:cubicBezTo>
                <a:cubicBezTo>
                  <a:pt x="118" y="161"/>
                  <a:pt x="118" y="161"/>
                  <a:pt x="118" y="161"/>
                </a:cubicBezTo>
                <a:cubicBezTo>
                  <a:pt x="119" y="168"/>
                  <a:pt x="119" y="168"/>
                  <a:pt x="119" y="168"/>
                </a:cubicBezTo>
                <a:cubicBezTo>
                  <a:pt x="130" y="179"/>
                  <a:pt x="130" y="179"/>
                  <a:pt x="130" y="179"/>
                </a:cubicBezTo>
                <a:cubicBezTo>
                  <a:pt x="115" y="195"/>
                  <a:pt x="115" y="195"/>
                  <a:pt x="115" y="195"/>
                </a:cubicBezTo>
                <a:cubicBezTo>
                  <a:pt x="129" y="211"/>
                  <a:pt x="129" y="211"/>
                  <a:pt x="129" y="211"/>
                </a:cubicBezTo>
                <a:cubicBezTo>
                  <a:pt x="129" y="220"/>
                  <a:pt x="129" y="220"/>
                  <a:pt x="129" y="220"/>
                </a:cubicBezTo>
                <a:cubicBezTo>
                  <a:pt x="115" y="235"/>
                  <a:pt x="115" y="235"/>
                  <a:pt x="115" y="235"/>
                </a:cubicBezTo>
                <a:cubicBezTo>
                  <a:pt x="124" y="248"/>
                  <a:pt x="124" y="248"/>
                  <a:pt x="124" y="248"/>
                </a:cubicBezTo>
                <a:cubicBezTo>
                  <a:pt x="124" y="260"/>
                  <a:pt x="124" y="260"/>
                  <a:pt x="124" y="260"/>
                </a:cubicBezTo>
                <a:cubicBezTo>
                  <a:pt x="102" y="284"/>
                  <a:pt x="102" y="284"/>
                  <a:pt x="102" y="284"/>
                </a:cubicBezTo>
                <a:cubicBezTo>
                  <a:pt x="94" y="283"/>
                  <a:pt x="86" y="264"/>
                  <a:pt x="86" y="264"/>
                </a:cubicBezTo>
                <a:cubicBezTo>
                  <a:pt x="85" y="163"/>
                  <a:pt x="85" y="163"/>
                  <a:pt x="85" y="163"/>
                </a:cubicBezTo>
                <a:cubicBezTo>
                  <a:pt x="85" y="160"/>
                  <a:pt x="83" y="160"/>
                  <a:pt x="83" y="160"/>
                </a:cubicBezTo>
                <a:cubicBezTo>
                  <a:pt x="71" y="159"/>
                  <a:pt x="71" y="159"/>
                  <a:pt x="71" y="159"/>
                </a:cubicBezTo>
                <a:cubicBezTo>
                  <a:pt x="64" y="159"/>
                  <a:pt x="68" y="152"/>
                  <a:pt x="68" y="152"/>
                </a:cubicBezTo>
                <a:cubicBezTo>
                  <a:pt x="77" y="140"/>
                  <a:pt x="77" y="140"/>
                  <a:pt x="77" y="140"/>
                </a:cubicBezTo>
                <a:cubicBezTo>
                  <a:pt x="78" y="139"/>
                  <a:pt x="78" y="137"/>
                  <a:pt x="78" y="136"/>
                </a:cubicBezTo>
                <a:cubicBezTo>
                  <a:pt x="76" y="136"/>
                  <a:pt x="74" y="135"/>
                  <a:pt x="73" y="134"/>
                </a:cubicBezTo>
                <a:cubicBezTo>
                  <a:pt x="40" y="134"/>
                  <a:pt x="40" y="134"/>
                  <a:pt x="40" y="134"/>
                </a:cubicBezTo>
                <a:cubicBezTo>
                  <a:pt x="40" y="134"/>
                  <a:pt x="25" y="133"/>
                  <a:pt x="25" y="112"/>
                </a:cubicBezTo>
                <a:close/>
              </a:path>
            </a:pathLst>
          </a:custGeom>
          <a:solidFill>
            <a:schemeClr val="bg1"/>
          </a:solidFill>
          <a:ln>
            <a:noFill/>
          </a:ln>
        </p:spPr>
        <p:txBody>
          <a:bodyPr vert="horz" wrap="square" lIns="96430" tIns="48216" rIns="96430" bIns="48216" numCol="1" anchor="t" anchorCtr="0" compatLnSpc="1"/>
          <a:lstStyle/>
          <a:p>
            <a:pPr algn="just">
              <a:lnSpc>
                <a:spcPct val="120000"/>
              </a:lnSpc>
            </a:pPr>
            <a:endParaRPr lang="en-GB" sz="1000">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111" name="Group 3"/>
          <p:cNvGrpSpPr/>
          <p:nvPr/>
        </p:nvGrpSpPr>
        <p:grpSpPr>
          <a:xfrm>
            <a:off x="7882318" y="682511"/>
            <a:ext cx="4202009" cy="1702790"/>
            <a:chOff x="8461641" y="1680432"/>
            <a:chExt cx="3984565" cy="1614675"/>
          </a:xfrm>
          <a:noFill/>
        </p:grpSpPr>
        <p:sp>
          <p:nvSpPr>
            <p:cNvPr id="112" name="Rectangle 59"/>
            <p:cNvSpPr/>
            <p:nvPr/>
          </p:nvSpPr>
          <p:spPr>
            <a:xfrm>
              <a:off x="8461641" y="1680432"/>
              <a:ext cx="2914647" cy="1614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050">
                <a:solidFill>
                  <a:schemeClr val="tx1">
                    <a:lumMod val="75000"/>
                    <a:lumOff val="2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13" name="TextBox 31"/>
            <p:cNvSpPr txBox="1"/>
            <p:nvPr/>
          </p:nvSpPr>
          <p:spPr>
            <a:xfrm>
              <a:off x="8706534" y="1912546"/>
              <a:ext cx="1950530" cy="408103"/>
            </a:xfrm>
            <a:prstGeom prst="rect">
              <a:avLst/>
            </a:prstGeom>
            <a:grpFill/>
          </p:spPr>
          <p:txBody>
            <a:bodyPr wrap="none" rtlCol="0">
              <a:spAutoFit/>
            </a:bodyPr>
            <a:lstStyle/>
            <a:p>
              <a:pPr>
                <a:lnSpc>
                  <a:spcPct val="120000"/>
                </a:lnSpc>
              </a:pPr>
              <a:r>
                <a:rPr lang="zh-CN" altLang="en-US" sz="2000" b="1" dirty="0">
                  <a:solidFill>
                    <a:srgbClr val="0F0F2F"/>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 </a:t>
              </a:r>
              <a:endParaRPr lang="en-GB" sz="2000" b="1" dirty="0">
                <a:solidFill>
                  <a:srgbClr val="0F0F2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14" name="Rectangle 61"/>
            <p:cNvSpPr/>
            <p:nvPr/>
          </p:nvSpPr>
          <p:spPr>
            <a:xfrm>
              <a:off x="8701390" y="2281878"/>
              <a:ext cx="3744816" cy="504900"/>
            </a:xfrm>
            <a:prstGeom prst="rect">
              <a:avLst/>
            </a:prstGeom>
            <a:grpFill/>
          </p:spPr>
          <p:txBody>
            <a:bodyPr wrap="square">
              <a:spAutoFit/>
            </a:bodyPr>
            <a:lstStyle/>
            <a:p>
              <a:pP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标题数字等都可以通过点击和重新输入进行更改，顶部“开始”面板中可以对字体、</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p:cTn id="7" dur="500" fill="hold"/>
                                        <p:tgtEl>
                                          <p:spTgt spid="98"/>
                                        </p:tgtEl>
                                        <p:attrNameLst>
                                          <p:attrName>ppt_w</p:attrName>
                                        </p:attrNameLst>
                                      </p:cBhvr>
                                      <p:tavLst>
                                        <p:tav tm="0">
                                          <p:val>
                                            <p:fltVal val="0"/>
                                          </p:val>
                                        </p:tav>
                                        <p:tav tm="100000">
                                          <p:val>
                                            <p:strVal val="#ppt_w"/>
                                          </p:val>
                                        </p:tav>
                                      </p:tavLst>
                                    </p:anim>
                                    <p:anim calcmode="lin" valueType="num">
                                      <p:cBhvr>
                                        <p:cTn id="8" dur="500" fill="hold"/>
                                        <p:tgtEl>
                                          <p:spTgt spid="98"/>
                                        </p:tgtEl>
                                        <p:attrNameLst>
                                          <p:attrName>ppt_h</p:attrName>
                                        </p:attrNameLst>
                                      </p:cBhvr>
                                      <p:tavLst>
                                        <p:tav tm="0">
                                          <p:val>
                                            <p:fltVal val="0"/>
                                          </p:val>
                                        </p:tav>
                                        <p:tav tm="100000">
                                          <p:val>
                                            <p:strVal val="#ppt_h"/>
                                          </p:val>
                                        </p:tav>
                                      </p:tavLst>
                                    </p:anim>
                                    <p:anim calcmode="lin" valueType="num">
                                      <p:cBhvr>
                                        <p:cTn id="9" dur="500" fill="hold"/>
                                        <p:tgtEl>
                                          <p:spTgt spid="98"/>
                                        </p:tgtEl>
                                        <p:attrNameLst>
                                          <p:attrName>style.rotation</p:attrName>
                                        </p:attrNameLst>
                                      </p:cBhvr>
                                      <p:tavLst>
                                        <p:tav tm="0">
                                          <p:val>
                                            <p:fltVal val="360"/>
                                          </p:val>
                                        </p:tav>
                                        <p:tav tm="100000">
                                          <p:val>
                                            <p:fltVal val="0"/>
                                          </p:val>
                                        </p:tav>
                                      </p:tavLst>
                                    </p:anim>
                                    <p:animEffect transition="in" filter="fade">
                                      <p:cBhvr>
                                        <p:cTn id="10" dur="500"/>
                                        <p:tgtEl>
                                          <p:spTgt spid="98"/>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106"/>
                                        </p:tgtEl>
                                        <p:attrNameLst>
                                          <p:attrName>style.visibility</p:attrName>
                                        </p:attrNameLst>
                                      </p:cBhvr>
                                      <p:to>
                                        <p:strVal val="visible"/>
                                      </p:to>
                                    </p:set>
                                    <p:anim calcmode="lin" valueType="num">
                                      <p:cBhvr>
                                        <p:cTn id="14" dur="500" fill="hold"/>
                                        <p:tgtEl>
                                          <p:spTgt spid="106"/>
                                        </p:tgtEl>
                                        <p:attrNameLst>
                                          <p:attrName>ppt_w</p:attrName>
                                        </p:attrNameLst>
                                      </p:cBhvr>
                                      <p:tavLst>
                                        <p:tav tm="0">
                                          <p:val>
                                            <p:fltVal val="0"/>
                                          </p:val>
                                        </p:tav>
                                        <p:tav tm="100000">
                                          <p:val>
                                            <p:strVal val="#ppt_w"/>
                                          </p:val>
                                        </p:tav>
                                      </p:tavLst>
                                    </p:anim>
                                    <p:anim calcmode="lin" valueType="num">
                                      <p:cBhvr>
                                        <p:cTn id="15" dur="500" fill="hold"/>
                                        <p:tgtEl>
                                          <p:spTgt spid="106"/>
                                        </p:tgtEl>
                                        <p:attrNameLst>
                                          <p:attrName>ppt_h</p:attrName>
                                        </p:attrNameLst>
                                      </p:cBhvr>
                                      <p:tavLst>
                                        <p:tav tm="0">
                                          <p:val>
                                            <p:fltVal val="0"/>
                                          </p:val>
                                        </p:tav>
                                        <p:tav tm="100000">
                                          <p:val>
                                            <p:strVal val="#ppt_h"/>
                                          </p:val>
                                        </p:tav>
                                      </p:tavLst>
                                    </p:anim>
                                    <p:anim calcmode="lin" valueType="num">
                                      <p:cBhvr>
                                        <p:cTn id="16" dur="500" fill="hold"/>
                                        <p:tgtEl>
                                          <p:spTgt spid="106"/>
                                        </p:tgtEl>
                                        <p:attrNameLst>
                                          <p:attrName>style.rotation</p:attrName>
                                        </p:attrNameLst>
                                      </p:cBhvr>
                                      <p:tavLst>
                                        <p:tav tm="0">
                                          <p:val>
                                            <p:fltVal val="360"/>
                                          </p:val>
                                        </p:tav>
                                        <p:tav tm="100000">
                                          <p:val>
                                            <p:fltVal val="0"/>
                                          </p:val>
                                        </p:tav>
                                      </p:tavLst>
                                    </p:anim>
                                    <p:animEffect transition="in" filter="fade">
                                      <p:cBhvr>
                                        <p:cTn id="17" dur="500"/>
                                        <p:tgtEl>
                                          <p:spTgt spid="106"/>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110"/>
                                        </p:tgtEl>
                                        <p:attrNameLst>
                                          <p:attrName>style.visibility</p:attrName>
                                        </p:attrNameLst>
                                      </p:cBhvr>
                                      <p:to>
                                        <p:strVal val="visible"/>
                                      </p:to>
                                    </p:set>
                                    <p:anim calcmode="lin" valueType="num">
                                      <p:cBhvr>
                                        <p:cTn id="21" dur="500" fill="hold"/>
                                        <p:tgtEl>
                                          <p:spTgt spid="110"/>
                                        </p:tgtEl>
                                        <p:attrNameLst>
                                          <p:attrName>ppt_w</p:attrName>
                                        </p:attrNameLst>
                                      </p:cBhvr>
                                      <p:tavLst>
                                        <p:tav tm="0">
                                          <p:val>
                                            <p:fltVal val="0"/>
                                          </p:val>
                                        </p:tav>
                                        <p:tav tm="100000">
                                          <p:val>
                                            <p:strVal val="#ppt_w"/>
                                          </p:val>
                                        </p:tav>
                                      </p:tavLst>
                                    </p:anim>
                                    <p:anim calcmode="lin" valueType="num">
                                      <p:cBhvr>
                                        <p:cTn id="22" dur="500" fill="hold"/>
                                        <p:tgtEl>
                                          <p:spTgt spid="110"/>
                                        </p:tgtEl>
                                        <p:attrNameLst>
                                          <p:attrName>ppt_h</p:attrName>
                                        </p:attrNameLst>
                                      </p:cBhvr>
                                      <p:tavLst>
                                        <p:tav tm="0">
                                          <p:val>
                                            <p:fltVal val="0"/>
                                          </p:val>
                                        </p:tav>
                                        <p:tav tm="100000">
                                          <p:val>
                                            <p:strVal val="#ppt_h"/>
                                          </p:val>
                                        </p:tav>
                                      </p:tavLst>
                                    </p:anim>
                                    <p:anim calcmode="lin" valueType="num">
                                      <p:cBhvr>
                                        <p:cTn id="23" dur="500" fill="hold"/>
                                        <p:tgtEl>
                                          <p:spTgt spid="110"/>
                                        </p:tgtEl>
                                        <p:attrNameLst>
                                          <p:attrName>style.rotation</p:attrName>
                                        </p:attrNameLst>
                                      </p:cBhvr>
                                      <p:tavLst>
                                        <p:tav tm="0">
                                          <p:val>
                                            <p:fltVal val="360"/>
                                          </p:val>
                                        </p:tav>
                                        <p:tav tm="100000">
                                          <p:val>
                                            <p:fltVal val="0"/>
                                          </p:val>
                                        </p:tav>
                                      </p:tavLst>
                                    </p:anim>
                                    <p:animEffect transition="in" filter="fade">
                                      <p:cBhvr>
                                        <p:cTn id="24" dur="500"/>
                                        <p:tgtEl>
                                          <p:spTgt spid="110"/>
                                        </p:tgtEl>
                                      </p:cBhvr>
                                    </p:animEffect>
                                  </p:childTnLst>
                                </p:cTn>
                              </p:par>
                            </p:childTnLst>
                          </p:cTn>
                        </p:par>
                        <p:par>
                          <p:cTn id="25" fill="hold">
                            <p:stCondLst>
                              <p:cond delay="1500"/>
                            </p:stCondLst>
                            <p:childTnLst>
                              <p:par>
                                <p:cTn id="26" presetID="49" presetClass="entr" presetSubtype="0" decel="100000" fill="hold" grpId="0" nodeType="afterEffect">
                                  <p:stCondLst>
                                    <p:cond delay="0"/>
                                  </p:stCondLst>
                                  <p:childTnLst>
                                    <p:set>
                                      <p:cBhvr>
                                        <p:cTn id="27" dur="1" fill="hold">
                                          <p:stCondLst>
                                            <p:cond delay="0"/>
                                          </p:stCondLst>
                                        </p:cTn>
                                        <p:tgtEl>
                                          <p:spTgt spid="105"/>
                                        </p:tgtEl>
                                        <p:attrNameLst>
                                          <p:attrName>style.visibility</p:attrName>
                                        </p:attrNameLst>
                                      </p:cBhvr>
                                      <p:to>
                                        <p:strVal val="visible"/>
                                      </p:to>
                                    </p:set>
                                    <p:anim calcmode="lin" valueType="num">
                                      <p:cBhvr>
                                        <p:cTn id="28" dur="500" fill="hold"/>
                                        <p:tgtEl>
                                          <p:spTgt spid="105"/>
                                        </p:tgtEl>
                                        <p:attrNameLst>
                                          <p:attrName>ppt_w</p:attrName>
                                        </p:attrNameLst>
                                      </p:cBhvr>
                                      <p:tavLst>
                                        <p:tav tm="0">
                                          <p:val>
                                            <p:fltVal val="0"/>
                                          </p:val>
                                        </p:tav>
                                        <p:tav tm="100000">
                                          <p:val>
                                            <p:strVal val="#ppt_w"/>
                                          </p:val>
                                        </p:tav>
                                      </p:tavLst>
                                    </p:anim>
                                    <p:anim calcmode="lin" valueType="num">
                                      <p:cBhvr>
                                        <p:cTn id="29" dur="500" fill="hold"/>
                                        <p:tgtEl>
                                          <p:spTgt spid="105"/>
                                        </p:tgtEl>
                                        <p:attrNameLst>
                                          <p:attrName>ppt_h</p:attrName>
                                        </p:attrNameLst>
                                      </p:cBhvr>
                                      <p:tavLst>
                                        <p:tav tm="0">
                                          <p:val>
                                            <p:fltVal val="0"/>
                                          </p:val>
                                        </p:tav>
                                        <p:tav tm="100000">
                                          <p:val>
                                            <p:strVal val="#ppt_h"/>
                                          </p:val>
                                        </p:tav>
                                      </p:tavLst>
                                    </p:anim>
                                    <p:anim calcmode="lin" valueType="num">
                                      <p:cBhvr>
                                        <p:cTn id="30" dur="500" fill="hold"/>
                                        <p:tgtEl>
                                          <p:spTgt spid="105"/>
                                        </p:tgtEl>
                                        <p:attrNameLst>
                                          <p:attrName>style.rotation</p:attrName>
                                        </p:attrNameLst>
                                      </p:cBhvr>
                                      <p:tavLst>
                                        <p:tav tm="0">
                                          <p:val>
                                            <p:fltVal val="360"/>
                                          </p:val>
                                        </p:tav>
                                        <p:tav tm="100000">
                                          <p:val>
                                            <p:fltVal val="0"/>
                                          </p:val>
                                        </p:tav>
                                      </p:tavLst>
                                    </p:anim>
                                    <p:animEffect transition="in" filter="fade">
                                      <p:cBhvr>
                                        <p:cTn id="31" dur="500"/>
                                        <p:tgtEl>
                                          <p:spTgt spid="105"/>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left)">
                                      <p:cBhvr>
                                        <p:cTn id="35" dur="500"/>
                                        <p:tgtEl>
                                          <p:spTgt spid="87"/>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wipe(left)">
                                      <p:cBhvr>
                                        <p:cTn id="39" dur="500"/>
                                        <p:tgtEl>
                                          <p:spTgt spid="95"/>
                                        </p:tgtEl>
                                      </p:cBhvr>
                                    </p:animEffect>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left)">
                                      <p:cBhvr>
                                        <p:cTn id="43" dur="500"/>
                                        <p:tgtEl>
                                          <p:spTgt spid="92"/>
                                        </p:tgtEl>
                                      </p:cBhvr>
                                    </p:animEffect>
                                  </p:childTnLst>
                                </p:cTn>
                              </p:par>
                            </p:childTnLst>
                          </p:cTn>
                        </p:par>
                        <p:par>
                          <p:cTn id="44" fill="hold">
                            <p:stCondLst>
                              <p:cond delay="3500"/>
                            </p:stCondLst>
                            <p:childTnLst>
                              <p:par>
                                <p:cTn id="45" presetID="42" presetClass="entr" presetSubtype="0" fill="hold" nodeType="afterEffect">
                                  <p:stCondLst>
                                    <p:cond delay="0"/>
                                  </p:stCondLst>
                                  <p:childTnLst>
                                    <p:set>
                                      <p:cBhvr>
                                        <p:cTn id="46" dur="1" fill="hold">
                                          <p:stCondLst>
                                            <p:cond delay="0"/>
                                          </p:stCondLst>
                                        </p:cTn>
                                        <p:tgtEl>
                                          <p:spTgt spid="111"/>
                                        </p:tgtEl>
                                        <p:attrNameLst>
                                          <p:attrName>style.visibility</p:attrName>
                                        </p:attrNameLst>
                                      </p:cBhvr>
                                      <p:to>
                                        <p:strVal val="visible"/>
                                      </p:to>
                                    </p:set>
                                    <p:animEffect transition="in" filter="fade">
                                      <p:cBhvr>
                                        <p:cTn id="47" dur="1000"/>
                                        <p:tgtEl>
                                          <p:spTgt spid="111"/>
                                        </p:tgtEl>
                                      </p:cBhvr>
                                    </p:animEffect>
                                    <p:anim calcmode="lin" valueType="num">
                                      <p:cBhvr>
                                        <p:cTn id="48" dur="1000" fill="hold"/>
                                        <p:tgtEl>
                                          <p:spTgt spid="111"/>
                                        </p:tgtEl>
                                        <p:attrNameLst>
                                          <p:attrName>ppt_x</p:attrName>
                                        </p:attrNameLst>
                                      </p:cBhvr>
                                      <p:tavLst>
                                        <p:tav tm="0">
                                          <p:val>
                                            <p:strVal val="#ppt_x"/>
                                          </p:val>
                                        </p:tav>
                                        <p:tav tm="100000">
                                          <p:val>
                                            <p:strVal val="#ppt_x"/>
                                          </p:val>
                                        </p:tav>
                                      </p:tavLst>
                                    </p:anim>
                                    <p:anim calcmode="lin" valueType="num">
                                      <p:cBhvr>
                                        <p:cTn id="49"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785307" y="0"/>
            <a:ext cx="2065468" cy="2269864"/>
          </a:xfrm>
          <a:prstGeom prst="rect">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6833484" y="1480644"/>
            <a:ext cx="1620958" cy="523220"/>
          </a:xfrm>
          <a:prstGeom prst="rect">
            <a:avLst/>
          </a:prstGeom>
          <a:noFill/>
          <a:ln w="9525">
            <a:noFill/>
          </a:ln>
        </p:spPr>
        <p:txBody>
          <a:bodyPr wrap="none" anchor="t">
            <a:spAutoFit/>
          </a:bodyPr>
          <a:lstStyle/>
          <a:p>
            <a:pPr lvl="0" algn="ctr"/>
            <a:r>
              <a:rPr lang="zh-CN" altLang="en-US" sz="2800" b="1" dirty="0">
                <a:solidFill>
                  <a:srgbClr val="404040"/>
                </a:solidFill>
                <a:latin typeface="微软雅黑" panose="020B0503020204020204" pitchFamily="34" charset="-122"/>
                <a:ea typeface="微软雅黑" panose="020B0503020204020204" pitchFamily="34" charset="-122"/>
              </a:rPr>
              <a:t>添加标题</a:t>
            </a:r>
            <a:endParaRPr lang="zh-CN" altLang="en-US" sz="2800" b="1" dirty="0">
              <a:solidFill>
                <a:srgbClr val="404040"/>
              </a:solidFill>
              <a:latin typeface="微软雅黑" panose="020B0503020204020204" pitchFamily="34" charset="-122"/>
              <a:ea typeface="微软雅黑" panose="020B0503020204020204" pitchFamily="34" charset="-122"/>
            </a:endParaRPr>
          </a:p>
        </p:txBody>
      </p:sp>
      <p:sp>
        <p:nvSpPr>
          <p:cNvPr id="69" name="矩形 68"/>
          <p:cNvSpPr/>
          <p:nvPr/>
        </p:nvSpPr>
        <p:spPr>
          <a:xfrm>
            <a:off x="6833484" y="2525139"/>
            <a:ext cx="1620957" cy="523220"/>
          </a:xfrm>
          <a:prstGeom prst="rect">
            <a:avLst/>
          </a:prstGeom>
          <a:noFill/>
          <a:ln w="9525">
            <a:noFill/>
          </a:ln>
        </p:spPr>
        <p:txBody>
          <a:bodyPr wrap="none" anchor="t">
            <a:spAutoFit/>
          </a:bodyPr>
          <a:lstStyle/>
          <a:p>
            <a:pPr lvl="0" algn="ctr"/>
            <a:r>
              <a:rPr lang="zh-CN" altLang="en-US" sz="2800" b="1" dirty="0">
                <a:solidFill>
                  <a:srgbClr val="404040"/>
                </a:solidFill>
                <a:latin typeface="微软雅黑" panose="020B0503020204020204" pitchFamily="34" charset="-122"/>
                <a:ea typeface="微软雅黑" panose="020B0503020204020204" pitchFamily="34" charset="-122"/>
              </a:rPr>
              <a:t>添加标题</a:t>
            </a:r>
            <a:endParaRPr lang="zh-CN" altLang="en-US" sz="2800" b="1" dirty="0">
              <a:solidFill>
                <a:srgbClr val="404040"/>
              </a:solidFill>
              <a:latin typeface="微软雅黑" panose="020B0503020204020204" pitchFamily="34" charset="-122"/>
              <a:ea typeface="微软雅黑" panose="020B0503020204020204" pitchFamily="34" charset="-122"/>
            </a:endParaRPr>
          </a:p>
        </p:txBody>
      </p:sp>
      <p:sp>
        <p:nvSpPr>
          <p:cNvPr id="70" name="矩形 69"/>
          <p:cNvSpPr/>
          <p:nvPr/>
        </p:nvSpPr>
        <p:spPr>
          <a:xfrm>
            <a:off x="6833484" y="3548714"/>
            <a:ext cx="1620957" cy="523220"/>
          </a:xfrm>
          <a:prstGeom prst="rect">
            <a:avLst/>
          </a:prstGeom>
          <a:noFill/>
          <a:ln w="9525">
            <a:noFill/>
          </a:ln>
        </p:spPr>
        <p:txBody>
          <a:bodyPr wrap="none" anchor="t">
            <a:spAutoFit/>
          </a:bodyPr>
          <a:lstStyle/>
          <a:p>
            <a:pPr lvl="0" algn="ctr"/>
            <a:r>
              <a:rPr lang="zh-CN" altLang="en-US" sz="2800" b="1" dirty="0">
                <a:solidFill>
                  <a:srgbClr val="404040"/>
                </a:solidFill>
                <a:latin typeface="微软雅黑" panose="020B0503020204020204" pitchFamily="34" charset="-122"/>
                <a:ea typeface="微软雅黑" panose="020B0503020204020204" pitchFamily="34" charset="-122"/>
              </a:rPr>
              <a:t>添加标题</a:t>
            </a:r>
            <a:endParaRPr lang="zh-CN" altLang="en-US" sz="2800" b="1" dirty="0">
              <a:solidFill>
                <a:srgbClr val="404040"/>
              </a:solidFill>
              <a:latin typeface="微软雅黑" panose="020B0503020204020204" pitchFamily="34" charset="-122"/>
              <a:ea typeface="微软雅黑" panose="020B0503020204020204" pitchFamily="34" charset="-122"/>
            </a:endParaRPr>
          </a:p>
        </p:txBody>
      </p:sp>
      <p:sp>
        <p:nvSpPr>
          <p:cNvPr id="71" name="矩形 70"/>
          <p:cNvSpPr/>
          <p:nvPr/>
        </p:nvSpPr>
        <p:spPr>
          <a:xfrm>
            <a:off x="6843503" y="4530661"/>
            <a:ext cx="1620957" cy="523220"/>
          </a:xfrm>
          <a:prstGeom prst="rect">
            <a:avLst/>
          </a:prstGeom>
          <a:noFill/>
          <a:ln w="9525">
            <a:noFill/>
          </a:ln>
        </p:spPr>
        <p:txBody>
          <a:bodyPr wrap="none" anchor="t">
            <a:spAutoFit/>
          </a:bodyPr>
          <a:lstStyle/>
          <a:p>
            <a:pPr lvl="0" algn="ctr"/>
            <a:r>
              <a:rPr lang="zh-CN" altLang="en-US" sz="2800" b="1" dirty="0">
                <a:solidFill>
                  <a:srgbClr val="404040"/>
                </a:solidFill>
                <a:latin typeface="微软雅黑" panose="020B0503020204020204" pitchFamily="34" charset="-122"/>
                <a:ea typeface="微软雅黑" panose="020B0503020204020204" pitchFamily="34" charset="-122"/>
              </a:rPr>
              <a:t>添加标题</a:t>
            </a:r>
            <a:endParaRPr lang="zh-CN" altLang="en-US" sz="2800" b="1" dirty="0">
              <a:solidFill>
                <a:srgbClr val="404040"/>
              </a:solidFill>
              <a:latin typeface="微软雅黑" panose="020B0503020204020204" pitchFamily="34" charset="-122"/>
              <a:ea typeface="微软雅黑" panose="020B0503020204020204" pitchFamily="34" charset="-122"/>
            </a:endParaRPr>
          </a:p>
        </p:txBody>
      </p:sp>
      <p:grpSp>
        <p:nvGrpSpPr>
          <p:cNvPr id="53" name="组合 52"/>
          <p:cNvGrpSpPr/>
          <p:nvPr/>
        </p:nvGrpSpPr>
        <p:grpSpPr>
          <a:xfrm>
            <a:off x="336945" y="-184985"/>
            <a:ext cx="2988869" cy="2263775"/>
            <a:chOff x="418062" y="-39525"/>
            <a:chExt cx="2988869" cy="2263775"/>
          </a:xfrm>
        </p:grpSpPr>
        <p:sp>
          <p:nvSpPr>
            <p:cNvPr id="4" name="Oval 1"/>
            <p:cNvSpPr/>
            <p:nvPr/>
          </p:nvSpPr>
          <p:spPr bwMode="auto">
            <a:xfrm>
              <a:off x="418062" y="-39525"/>
              <a:ext cx="2988869" cy="2263775"/>
            </a:xfrm>
            <a:prstGeom prst="ellipse">
              <a:avLst/>
            </a:prstGeom>
            <a:noFill/>
            <a:ln w="19050">
              <a:noFill/>
              <a:round/>
            </a:ln>
          </p:spPr>
          <p:txBody>
            <a:bodyPr rot="0" spcFirstLastPara="0" vert="horz" wrap="square" lIns="91440" tIns="45720" rIns="91440" bIns="45720" anchor="ctr" anchorCtr="1" forceAA="0" compatLnSpc="1">
              <a:normAutofit fontScale="87500"/>
            </a:bodyPr>
            <a:lstStyle/>
            <a:p>
              <a:pPr algn="ctr"/>
              <a:r>
                <a:rPr lang="zh-CN" altLang="en-US" sz="8300" b="1" spc="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目录</a:t>
              </a:r>
              <a:br>
                <a:rPr lang="zh-CN" altLang="en-US" sz="2400" b="1" spc="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br>
              <a:endParaRPr lang="zh-CN" altLang="en-US" sz="2400" b="1" spc="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5" name="Rectangle 9"/>
            <p:cNvSpPr/>
            <p:nvPr/>
          </p:nvSpPr>
          <p:spPr>
            <a:xfrm>
              <a:off x="1141433" y="1791551"/>
              <a:ext cx="1466690" cy="432699"/>
            </a:xfrm>
            <a:prstGeom prst="rect">
              <a:avLst/>
            </a:prstGeom>
            <a:ln>
              <a:noFill/>
            </a:ln>
          </p:spPr>
          <p:txBody>
            <a:bodyPr wrap="none">
              <a:normAutofit lnSpcReduction="10000"/>
            </a:bodyPr>
            <a:lstStyle/>
            <a:p>
              <a:pPr algn="ctr"/>
              <a:r>
                <a:rPr lang="en-US" altLang="zh-CN" sz="2400" b="1" spc="300" dirty="0">
                  <a:solidFill>
                    <a:schemeClr val="bg1"/>
                  </a:solidFill>
                  <a:cs typeface="微软雅黑" panose="020B0503020204020204" pitchFamily="34" charset="-122"/>
                  <a:sym typeface="微软雅黑" panose="020B0503020204020204" pitchFamily="34" charset="-122"/>
                </a:rPr>
                <a:t>CONTENT</a:t>
              </a:r>
              <a:endParaRPr lang="en-US" altLang="zh-CN" sz="2400" b="1" spc="300" dirty="0">
                <a:solidFill>
                  <a:schemeClr val="bg1"/>
                </a:solidFill>
                <a:cs typeface="微软雅黑" panose="020B0503020204020204" pitchFamily="34" charset="-122"/>
                <a:sym typeface="微软雅黑" panose="020B0503020204020204" pitchFamily="34" charset="-122"/>
              </a:endParaRPr>
            </a:p>
          </p:txBody>
        </p:sp>
      </p:grpSp>
      <p:sp>
        <p:nvSpPr>
          <p:cNvPr id="6" name="矩形: 圆角 5"/>
          <p:cNvSpPr/>
          <p:nvPr/>
        </p:nvSpPr>
        <p:spPr>
          <a:xfrm>
            <a:off x="4270784" y="1644541"/>
            <a:ext cx="1000461" cy="649405"/>
          </a:xfrm>
          <a:prstGeom prst="roundRect">
            <a:avLst/>
          </a:prstGeom>
          <a:solidFill>
            <a:srgbClr val="0F0F2F"/>
          </a:solidFill>
          <a:ln>
            <a:solidFill>
              <a:schemeClr val="bg2">
                <a:lumMod val="1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０１</a:t>
            </a:r>
            <a:endPar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7" name="矩形: 圆角 26"/>
          <p:cNvSpPr/>
          <p:nvPr/>
        </p:nvSpPr>
        <p:spPr>
          <a:xfrm>
            <a:off x="4270784" y="2661878"/>
            <a:ext cx="1000461" cy="649405"/>
          </a:xfrm>
          <a:prstGeom prst="roundRect">
            <a:avLst/>
          </a:prstGeom>
          <a:solidFill>
            <a:srgbClr val="0F0F2F"/>
          </a:solidFill>
          <a:ln>
            <a:solidFill>
              <a:schemeClr val="bg2">
                <a:lumMod val="1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０２</a:t>
            </a:r>
            <a:endPar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 name="矩形: 圆角 27"/>
          <p:cNvSpPr/>
          <p:nvPr/>
        </p:nvSpPr>
        <p:spPr>
          <a:xfrm>
            <a:off x="4270784" y="3679215"/>
            <a:ext cx="1000461" cy="649405"/>
          </a:xfrm>
          <a:prstGeom prst="roundRect">
            <a:avLst/>
          </a:prstGeom>
          <a:solidFill>
            <a:srgbClr val="0F0F2F"/>
          </a:solidFill>
          <a:ln>
            <a:solidFill>
              <a:schemeClr val="bg2">
                <a:lumMod val="1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０３</a:t>
            </a:r>
            <a:endPar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9" name="矩形: 圆角 28"/>
          <p:cNvSpPr/>
          <p:nvPr/>
        </p:nvSpPr>
        <p:spPr>
          <a:xfrm>
            <a:off x="4270784" y="4696551"/>
            <a:ext cx="1000461" cy="649405"/>
          </a:xfrm>
          <a:prstGeom prst="roundRect">
            <a:avLst/>
          </a:prstGeom>
          <a:solidFill>
            <a:srgbClr val="0F0F2F"/>
          </a:solidFill>
          <a:ln>
            <a:solidFill>
              <a:schemeClr val="bg2">
                <a:lumMod val="1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０４</a:t>
            </a:r>
            <a:endPar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2" name="矩形 31"/>
          <p:cNvSpPr/>
          <p:nvPr/>
        </p:nvSpPr>
        <p:spPr>
          <a:xfrm>
            <a:off x="666115" y="0"/>
            <a:ext cx="2185035" cy="236601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0594001" y="-140104"/>
            <a:ext cx="1790572" cy="2077064"/>
            <a:chOff x="10594001" y="-140104"/>
            <a:chExt cx="1790572" cy="2077064"/>
          </a:xfrm>
        </p:grpSpPr>
        <p:sp>
          <p:nvSpPr>
            <p:cNvPr id="2" name="等腰三角形 1"/>
            <p:cNvSpPr/>
            <p:nvPr/>
          </p:nvSpPr>
          <p:spPr>
            <a:xfrm rot="2700000">
              <a:off x="10601239" y="214234"/>
              <a:ext cx="1707964" cy="1472383"/>
            </a:xfrm>
            <a:prstGeom prst="triangle">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2700000">
              <a:off x="10450755" y="3142"/>
              <a:ext cx="2077064" cy="1790572"/>
            </a:xfrm>
            <a:prstGeom prst="triangl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1460503" y="2110340"/>
            <a:ext cx="824180" cy="956050"/>
            <a:chOff x="11460503" y="2110340"/>
            <a:chExt cx="824180" cy="956050"/>
          </a:xfrm>
        </p:grpSpPr>
        <p:sp>
          <p:nvSpPr>
            <p:cNvPr id="30" name="等腰三角形 29"/>
            <p:cNvSpPr/>
            <p:nvPr/>
          </p:nvSpPr>
          <p:spPr>
            <a:xfrm rot="2700000">
              <a:off x="11492658" y="2311408"/>
              <a:ext cx="713255" cy="614875"/>
            </a:xfrm>
            <a:prstGeom prst="triangle">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2700000">
              <a:off x="11394568" y="2176275"/>
              <a:ext cx="956050" cy="824180"/>
            </a:xfrm>
            <a:prstGeom prst="triangl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矩形: 圆角 36"/>
          <p:cNvSpPr/>
          <p:nvPr/>
        </p:nvSpPr>
        <p:spPr>
          <a:xfrm>
            <a:off x="4189437" y="1582360"/>
            <a:ext cx="1171708" cy="760560"/>
          </a:xfrm>
          <a:prstGeom prst="roundRect">
            <a:avLst/>
          </a:prstGeom>
          <a:noFill/>
          <a:ln>
            <a:solidFill>
              <a:schemeClr val="bg2">
                <a:lumMod val="1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47" name="组合 46"/>
          <p:cNvGrpSpPr/>
          <p:nvPr/>
        </p:nvGrpSpPr>
        <p:grpSpPr>
          <a:xfrm>
            <a:off x="969481" y="5479276"/>
            <a:ext cx="824180" cy="956050"/>
            <a:chOff x="11460503" y="2110340"/>
            <a:chExt cx="824180" cy="956050"/>
          </a:xfrm>
        </p:grpSpPr>
        <p:sp>
          <p:nvSpPr>
            <p:cNvPr id="48" name="等腰三角形 47"/>
            <p:cNvSpPr/>
            <p:nvPr/>
          </p:nvSpPr>
          <p:spPr>
            <a:xfrm rot="2700000">
              <a:off x="11492658" y="2311408"/>
              <a:ext cx="713255" cy="614875"/>
            </a:xfrm>
            <a:prstGeom prst="triangle">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rot="2700000">
              <a:off x="11394568" y="2176275"/>
              <a:ext cx="956050" cy="824180"/>
            </a:xfrm>
            <a:prstGeom prst="triangl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矩形: 圆角 49"/>
          <p:cNvSpPr/>
          <p:nvPr/>
        </p:nvSpPr>
        <p:spPr>
          <a:xfrm>
            <a:off x="4193021" y="2608364"/>
            <a:ext cx="1169000" cy="758802"/>
          </a:xfrm>
          <a:prstGeom prst="roundRect">
            <a:avLst/>
          </a:prstGeom>
          <a:noFill/>
          <a:ln>
            <a:solidFill>
              <a:schemeClr val="bg2">
                <a:lumMod val="1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1" name="矩形: 圆角 50"/>
          <p:cNvSpPr/>
          <p:nvPr/>
        </p:nvSpPr>
        <p:spPr>
          <a:xfrm>
            <a:off x="4189437" y="3611497"/>
            <a:ext cx="1171708" cy="772768"/>
          </a:xfrm>
          <a:prstGeom prst="roundRect">
            <a:avLst/>
          </a:prstGeom>
          <a:noFill/>
          <a:ln>
            <a:solidFill>
              <a:schemeClr val="bg2">
                <a:lumMod val="1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2" name="矩形: 圆角 51"/>
          <p:cNvSpPr/>
          <p:nvPr/>
        </p:nvSpPr>
        <p:spPr>
          <a:xfrm>
            <a:off x="4189437" y="4635743"/>
            <a:ext cx="1167870" cy="772768"/>
          </a:xfrm>
          <a:prstGeom prst="roundRect">
            <a:avLst/>
          </a:prstGeom>
          <a:noFill/>
          <a:ln>
            <a:solidFill>
              <a:schemeClr val="bg2">
                <a:lumMod val="1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4" name="矩形 53"/>
          <p:cNvSpPr/>
          <p:nvPr/>
        </p:nvSpPr>
        <p:spPr>
          <a:xfrm>
            <a:off x="5482961" y="1989951"/>
            <a:ext cx="4204841" cy="375296"/>
          </a:xfrm>
          <a:prstGeom prst="rect">
            <a:avLst/>
          </a:prstGeom>
        </p:spPr>
        <p:txBody>
          <a:bodyPr wrap="square">
            <a:spAutoFit/>
          </a:bodyPr>
          <a:lstStyle/>
          <a:p>
            <a:pPr algn="ctr">
              <a:lnSpc>
                <a:spcPct val="120000"/>
              </a:lnSpc>
            </a:pPr>
            <a:r>
              <a:rPr lang="en-US" altLang="zh-CN" sz="800" dirty="0">
                <a:solidFill>
                  <a:schemeClr val="bg2">
                    <a:lumMod val="10000"/>
                  </a:schemeClr>
                </a:solidFill>
                <a:latin typeface="微软雅黑" panose="020B0503020204020204" pitchFamily="34" charset="-122"/>
                <a:ea typeface="微软雅黑" panose="020B0503020204020204" pitchFamily="34" charset="-122"/>
              </a:rPr>
              <a:t>Do not believe what is passed from mouth; Do not believe rumors ,</a:t>
            </a:r>
            <a:endParaRPr lang="en-US" altLang="zh-CN" sz="800"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20000"/>
              </a:lnSpc>
            </a:pPr>
            <a:r>
              <a:rPr lang="en-US" altLang="zh-CN" sz="800" dirty="0">
                <a:solidFill>
                  <a:schemeClr val="bg2">
                    <a:lumMod val="10000"/>
                  </a:schemeClr>
                </a:solidFill>
                <a:latin typeface="微软雅黑" panose="020B0503020204020204" pitchFamily="34" charset="-122"/>
                <a:ea typeface="微软雅黑" panose="020B0503020204020204" pitchFamily="34" charset="-122"/>
              </a:rPr>
              <a:t> Do not believe the infallibility of texts.</a:t>
            </a:r>
            <a:endParaRPr lang="zh-CN" altLang="en-US" sz="8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5539143" y="3018120"/>
            <a:ext cx="4204841" cy="375296"/>
          </a:xfrm>
          <a:prstGeom prst="rect">
            <a:avLst/>
          </a:prstGeom>
        </p:spPr>
        <p:txBody>
          <a:bodyPr wrap="square">
            <a:spAutoFit/>
          </a:bodyPr>
          <a:lstStyle/>
          <a:p>
            <a:pPr algn="ctr">
              <a:lnSpc>
                <a:spcPct val="120000"/>
              </a:lnSpc>
            </a:pPr>
            <a:r>
              <a:rPr lang="en-US" altLang="zh-CN" sz="800" dirty="0">
                <a:solidFill>
                  <a:schemeClr val="bg2">
                    <a:lumMod val="10000"/>
                  </a:schemeClr>
                </a:solidFill>
                <a:latin typeface="微软雅黑" panose="020B0503020204020204" pitchFamily="34" charset="-122"/>
                <a:ea typeface="微软雅黑" panose="020B0503020204020204" pitchFamily="34" charset="-122"/>
              </a:rPr>
              <a:t>Do not believe what is passed from mouth; Do not believe rumors ,</a:t>
            </a:r>
            <a:endParaRPr lang="en-US" altLang="zh-CN" sz="800"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20000"/>
              </a:lnSpc>
            </a:pPr>
            <a:r>
              <a:rPr lang="en-US" altLang="zh-CN" sz="800" dirty="0">
                <a:solidFill>
                  <a:schemeClr val="bg2">
                    <a:lumMod val="10000"/>
                  </a:schemeClr>
                </a:solidFill>
                <a:latin typeface="微软雅黑" panose="020B0503020204020204" pitchFamily="34" charset="-122"/>
                <a:ea typeface="微软雅黑" panose="020B0503020204020204" pitchFamily="34" charset="-122"/>
              </a:rPr>
              <a:t> Do not believe the infallibility of texts.</a:t>
            </a:r>
            <a:endParaRPr lang="zh-CN" altLang="en-US" sz="8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56" name="矩形 55"/>
          <p:cNvSpPr/>
          <p:nvPr/>
        </p:nvSpPr>
        <p:spPr>
          <a:xfrm>
            <a:off x="5549161" y="4037541"/>
            <a:ext cx="4204841" cy="375296"/>
          </a:xfrm>
          <a:prstGeom prst="rect">
            <a:avLst/>
          </a:prstGeom>
        </p:spPr>
        <p:txBody>
          <a:bodyPr wrap="square">
            <a:spAutoFit/>
          </a:bodyPr>
          <a:lstStyle/>
          <a:p>
            <a:pPr algn="ctr">
              <a:lnSpc>
                <a:spcPct val="120000"/>
              </a:lnSpc>
            </a:pPr>
            <a:r>
              <a:rPr lang="en-US" altLang="zh-CN" sz="800" dirty="0">
                <a:solidFill>
                  <a:schemeClr val="bg2">
                    <a:lumMod val="10000"/>
                  </a:schemeClr>
                </a:solidFill>
                <a:latin typeface="微软雅黑" panose="020B0503020204020204" pitchFamily="34" charset="-122"/>
                <a:ea typeface="微软雅黑" panose="020B0503020204020204" pitchFamily="34" charset="-122"/>
              </a:rPr>
              <a:t>Do not believe what is passed from mouth; Do not believe rumors ,</a:t>
            </a:r>
            <a:endParaRPr lang="en-US" altLang="zh-CN" sz="800"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20000"/>
              </a:lnSpc>
            </a:pPr>
            <a:r>
              <a:rPr lang="en-US" altLang="zh-CN" sz="800" dirty="0">
                <a:solidFill>
                  <a:schemeClr val="bg2">
                    <a:lumMod val="10000"/>
                  </a:schemeClr>
                </a:solidFill>
                <a:latin typeface="微软雅黑" panose="020B0503020204020204" pitchFamily="34" charset="-122"/>
                <a:ea typeface="微软雅黑" panose="020B0503020204020204" pitchFamily="34" charset="-122"/>
              </a:rPr>
              <a:t> Do not believe the infallibility of texts.</a:t>
            </a:r>
            <a:endParaRPr lang="zh-CN" altLang="en-US" sz="8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57" name="矩形 56"/>
          <p:cNvSpPr/>
          <p:nvPr/>
        </p:nvSpPr>
        <p:spPr>
          <a:xfrm>
            <a:off x="5549161" y="5036412"/>
            <a:ext cx="4204841" cy="375296"/>
          </a:xfrm>
          <a:prstGeom prst="rect">
            <a:avLst/>
          </a:prstGeom>
        </p:spPr>
        <p:txBody>
          <a:bodyPr wrap="square">
            <a:spAutoFit/>
          </a:bodyPr>
          <a:lstStyle/>
          <a:p>
            <a:pPr algn="ctr">
              <a:lnSpc>
                <a:spcPct val="120000"/>
              </a:lnSpc>
            </a:pPr>
            <a:r>
              <a:rPr lang="en-US" altLang="zh-CN" sz="800" dirty="0">
                <a:solidFill>
                  <a:schemeClr val="bg2">
                    <a:lumMod val="10000"/>
                  </a:schemeClr>
                </a:solidFill>
                <a:latin typeface="微软雅黑" panose="020B0503020204020204" pitchFamily="34" charset="-122"/>
                <a:ea typeface="微软雅黑" panose="020B0503020204020204" pitchFamily="34" charset="-122"/>
              </a:rPr>
              <a:t>Do not believe what is passed from mouth; Do not believe rumors ,</a:t>
            </a:r>
            <a:endParaRPr lang="en-US" altLang="zh-CN" sz="800" dirty="0">
              <a:solidFill>
                <a:schemeClr val="bg2">
                  <a:lumMod val="10000"/>
                </a:schemeClr>
              </a:solidFill>
              <a:latin typeface="微软雅黑" panose="020B0503020204020204" pitchFamily="34" charset="-122"/>
              <a:ea typeface="微软雅黑" panose="020B0503020204020204" pitchFamily="34" charset="-122"/>
            </a:endParaRPr>
          </a:p>
          <a:p>
            <a:pPr algn="ctr">
              <a:lnSpc>
                <a:spcPct val="120000"/>
              </a:lnSpc>
            </a:pPr>
            <a:r>
              <a:rPr lang="en-US" altLang="zh-CN" sz="800" dirty="0">
                <a:solidFill>
                  <a:schemeClr val="bg2">
                    <a:lumMod val="10000"/>
                  </a:schemeClr>
                </a:solidFill>
                <a:latin typeface="微软雅黑" panose="020B0503020204020204" pitchFamily="34" charset="-122"/>
                <a:ea typeface="微软雅黑" panose="020B0503020204020204" pitchFamily="34" charset="-122"/>
              </a:rPr>
              <a:t> Do not believe the infallibility of texts.</a:t>
            </a:r>
            <a:endParaRPr lang="zh-CN" altLang="en-US" sz="800"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p:transition advClick="0" advTm="0">
    <p:random/>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randombar(horizontal)">
                                          <p:cBhvr>
                                            <p:cTn id="11" dur="500"/>
                                            <p:tgtEl>
                                              <p:spTgt spid="32"/>
                                            </p:tgtEl>
                                          </p:cBhvr>
                                        </p:animEffect>
                                      </p:childTnLst>
                                    </p:cTn>
                                  </p:par>
                                </p:childTnLst>
                              </p:cTn>
                            </p:par>
                            <p:par>
                              <p:cTn id="12" fill="hold">
                                <p:stCondLst>
                                  <p:cond delay="500"/>
                                </p:stCondLst>
                                <p:childTnLst>
                                  <p:par>
                                    <p:cTn id="13" presetID="53" presetClass="entr" presetSubtype="16"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p:cTn id="15" dur="500" fill="hold"/>
                                            <p:tgtEl>
                                              <p:spTgt spid="53"/>
                                            </p:tgtEl>
                                            <p:attrNameLst>
                                              <p:attrName>ppt_w</p:attrName>
                                            </p:attrNameLst>
                                          </p:cBhvr>
                                          <p:tavLst>
                                            <p:tav tm="0">
                                              <p:val>
                                                <p:fltVal val="0"/>
                                              </p:val>
                                            </p:tav>
                                            <p:tav tm="100000">
                                              <p:val>
                                                <p:strVal val="#ppt_w"/>
                                              </p:val>
                                            </p:tav>
                                          </p:tavLst>
                                        </p:anim>
                                        <p:anim calcmode="lin" valueType="num">
                                          <p:cBhvr>
                                            <p:cTn id="16" dur="500" fill="hold"/>
                                            <p:tgtEl>
                                              <p:spTgt spid="53"/>
                                            </p:tgtEl>
                                            <p:attrNameLst>
                                              <p:attrName>ppt_h</p:attrName>
                                            </p:attrNameLst>
                                          </p:cBhvr>
                                          <p:tavLst>
                                            <p:tav tm="0">
                                              <p:val>
                                                <p:fltVal val="0"/>
                                              </p:val>
                                            </p:tav>
                                            <p:tav tm="100000">
                                              <p:val>
                                                <p:strVal val="#ppt_h"/>
                                              </p:val>
                                            </p:tav>
                                          </p:tavLst>
                                        </p:anim>
                                        <p:animEffect transition="in" filter="fade">
                                          <p:cBhvr>
                                            <p:cTn id="17" dur="500"/>
                                            <p:tgtEl>
                                              <p:spTgt spid="53"/>
                                            </p:tgtEl>
                                          </p:cBhvr>
                                        </p:animEffect>
                                      </p:childTnLst>
                                    </p:cTn>
                                  </p:par>
                                </p:childTnLst>
                              </p:cTn>
                            </p:par>
                            <p:par>
                              <p:cTn id="18" fill="hold">
                                <p:stCondLst>
                                  <p:cond delay="1000"/>
                                </p:stCondLst>
                                <p:childTnLst>
                                  <p:par>
                                    <p:cTn id="19" presetID="2" presetClass="entr" presetSubtype="4" fill="hold" grpId="0" nodeType="afterEffect" p14:presetBounceEnd="30000">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14:bounceEnd="30000">
                                          <p:cBhvr additive="base">
                                            <p:cTn id="21" dur="500" fill="hold"/>
                                            <p:tgtEl>
                                              <p:spTgt spid="6"/>
                                            </p:tgtEl>
                                            <p:attrNameLst>
                                              <p:attrName>ppt_x</p:attrName>
                                            </p:attrNameLst>
                                          </p:cBhvr>
                                          <p:tavLst>
                                            <p:tav tm="0">
                                              <p:val>
                                                <p:strVal val="#ppt_x"/>
                                              </p:val>
                                            </p:tav>
                                            <p:tav tm="100000">
                                              <p:val>
                                                <p:strVal val="#ppt_x"/>
                                              </p:val>
                                            </p:tav>
                                          </p:tavLst>
                                        </p:anim>
                                        <p:anim calcmode="lin" valueType="num" p14:bounceEnd="30000">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grpId="0" nodeType="afterEffect" p14:presetBounceEnd="30000">
                                      <p:stCondLst>
                                        <p:cond delay="0"/>
                                      </p:stCondLst>
                                      <p:childTnLst>
                                        <p:set>
                                          <p:cBhvr>
                                            <p:cTn id="25" dur="1" fill="hold">
                                              <p:stCondLst>
                                                <p:cond delay="0"/>
                                              </p:stCondLst>
                                            </p:cTn>
                                            <p:tgtEl>
                                              <p:spTgt spid="37"/>
                                            </p:tgtEl>
                                            <p:attrNameLst>
                                              <p:attrName>style.visibility</p:attrName>
                                            </p:attrNameLst>
                                          </p:cBhvr>
                                          <p:to>
                                            <p:strVal val="visible"/>
                                          </p:to>
                                        </p:set>
                                        <p:anim calcmode="lin" valueType="num" p14:bounceEnd="30000">
                                          <p:cBhvr additive="base">
                                            <p:cTn id="26" dur="500" fill="hold"/>
                                            <p:tgtEl>
                                              <p:spTgt spid="37"/>
                                            </p:tgtEl>
                                            <p:attrNameLst>
                                              <p:attrName>ppt_x</p:attrName>
                                            </p:attrNameLst>
                                          </p:cBhvr>
                                          <p:tavLst>
                                            <p:tav tm="0">
                                              <p:val>
                                                <p:strVal val="#ppt_x"/>
                                              </p:val>
                                            </p:tav>
                                            <p:tav tm="100000">
                                              <p:val>
                                                <p:strVal val="#ppt_x"/>
                                              </p:val>
                                            </p:tav>
                                          </p:tavLst>
                                        </p:anim>
                                        <p:anim calcmode="lin" valueType="num" p14:bounceEnd="30000">
                                          <p:cBhvr additive="base">
                                            <p:cTn id="27" dur="500" fill="hold"/>
                                            <p:tgtEl>
                                              <p:spTgt spid="37"/>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2" fill="hold" grpId="0" nodeType="afterEffect">
                                      <p:stCondLst>
                                        <p:cond delay="0"/>
                                      </p:stCondLst>
                                      <p:iterate type="lt">
                                        <p:tmPct val="10000"/>
                                      </p:iterate>
                                      <p:childTnLst>
                                        <p:set>
                                          <p:cBhvr>
                                            <p:cTn id="30" dur="1" fill="hold">
                                              <p:stCondLst>
                                                <p:cond delay="0"/>
                                              </p:stCondLst>
                                            </p:cTn>
                                            <p:tgtEl>
                                              <p:spTgt spid="68"/>
                                            </p:tgtEl>
                                            <p:attrNameLst>
                                              <p:attrName>style.visibility</p:attrName>
                                            </p:attrNameLst>
                                          </p:cBhvr>
                                          <p:to>
                                            <p:strVal val="visible"/>
                                          </p:to>
                                        </p:set>
                                        <p:anim calcmode="lin" valueType="num">
                                          <p:cBhvr>
                                            <p:cTn id="31" dur="500" fill="hold"/>
                                            <p:tgtEl>
                                              <p:spTgt spid="68"/>
                                            </p:tgtEl>
                                            <p:attrNameLst>
                                              <p:attrName>ppt_x</p:attrName>
                                            </p:attrNameLst>
                                          </p:cBhvr>
                                          <p:tavLst>
                                            <p:tav tm="0">
                                              <p:val>
                                                <p:strVal val="1+#ppt_w/2"/>
                                              </p:val>
                                            </p:tav>
                                            <p:tav tm="100000">
                                              <p:val>
                                                <p:strVal val="#ppt_x"/>
                                              </p:val>
                                            </p:tav>
                                          </p:tavLst>
                                        </p:anim>
                                        <p:anim calcmode="lin" valueType="num">
                                          <p:cBhvr>
                                            <p:cTn id="32" dur="500" fill="hold"/>
                                            <p:tgtEl>
                                              <p:spTgt spid="68"/>
                                            </p:tgtEl>
                                            <p:attrNameLst>
                                              <p:attrName>ppt_y</p:attrName>
                                            </p:attrNameLst>
                                          </p:cBhvr>
                                          <p:tavLst>
                                            <p:tav tm="0">
                                              <p:val>
                                                <p:strVal val="#ppt_y"/>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up)">
                                          <p:cBhvr>
                                            <p:cTn id="35" dur="750"/>
                                            <p:tgtEl>
                                              <p:spTgt spid="54"/>
                                            </p:tgtEl>
                                          </p:cBhvr>
                                        </p:animEffect>
                                      </p:childTnLst>
                                    </p:cTn>
                                  </p:par>
                                </p:childTnLst>
                              </p:cTn>
                            </p:par>
                            <p:par>
                              <p:cTn id="36" fill="hold">
                                <p:stCondLst>
                                  <p:cond delay="2250"/>
                                </p:stCondLst>
                                <p:childTnLst>
                                  <p:par>
                                    <p:cTn id="37" presetID="2" presetClass="entr" presetSubtype="4" fill="hold" grpId="0" nodeType="afterEffect" p14:presetBounceEnd="30000">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14:bounceEnd="30000">
                                          <p:cBhvr additive="base">
                                            <p:cTn id="39" dur="500" fill="hold"/>
                                            <p:tgtEl>
                                              <p:spTgt spid="27"/>
                                            </p:tgtEl>
                                            <p:attrNameLst>
                                              <p:attrName>ppt_x</p:attrName>
                                            </p:attrNameLst>
                                          </p:cBhvr>
                                          <p:tavLst>
                                            <p:tav tm="0">
                                              <p:val>
                                                <p:strVal val="#ppt_x"/>
                                              </p:val>
                                            </p:tav>
                                            <p:tav tm="100000">
                                              <p:val>
                                                <p:strVal val="#ppt_x"/>
                                              </p:val>
                                            </p:tav>
                                          </p:tavLst>
                                        </p:anim>
                                        <p:anim calcmode="lin" valueType="num" p14:bounceEnd="30000">
                                          <p:cBhvr additive="base">
                                            <p:cTn id="40" dur="500" fill="hold"/>
                                            <p:tgtEl>
                                              <p:spTgt spid="27"/>
                                            </p:tgtEl>
                                            <p:attrNameLst>
                                              <p:attrName>ppt_y</p:attrName>
                                            </p:attrNameLst>
                                          </p:cBhvr>
                                          <p:tavLst>
                                            <p:tav tm="0">
                                              <p:val>
                                                <p:strVal val="1+#ppt_h/2"/>
                                              </p:val>
                                            </p:tav>
                                            <p:tav tm="100000">
                                              <p:val>
                                                <p:strVal val="#ppt_y"/>
                                              </p:val>
                                            </p:tav>
                                          </p:tavLst>
                                        </p:anim>
                                      </p:childTnLst>
                                    </p:cTn>
                                  </p:par>
                                </p:childTnLst>
                              </p:cTn>
                            </p:par>
                            <p:par>
                              <p:cTn id="41" fill="hold">
                                <p:stCondLst>
                                  <p:cond delay="2750"/>
                                </p:stCondLst>
                                <p:childTnLst>
                                  <p:par>
                                    <p:cTn id="42" presetID="2" presetClass="entr" presetSubtype="4" fill="hold" grpId="0" nodeType="afterEffect" p14:presetBounceEnd="30000">
                                      <p:stCondLst>
                                        <p:cond delay="0"/>
                                      </p:stCondLst>
                                      <p:childTnLst>
                                        <p:set>
                                          <p:cBhvr>
                                            <p:cTn id="43" dur="1" fill="hold">
                                              <p:stCondLst>
                                                <p:cond delay="0"/>
                                              </p:stCondLst>
                                            </p:cTn>
                                            <p:tgtEl>
                                              <p:spTgt spid="50"/>
                                            </p:tgtEl>
                                            <p:attrNameLst>
                                              <p:attrName>style.visibility</p:attrName>
                                            </p:attrNameLst>
                                          </p:cBhvr>
                                          <p:to>
                                            <p:strVal val="visible"/>
                                          </p:to>
                                        </p:set>
                                        <p:anim calcmode="lin" valueType="num" p14:bounceEnd="30000">
                                          <p:cBhvr additive="base">
                                            <p:cTn id="44" dur="500" fill="hold"/>
                                            <p:tgtEl>
                                              <p:spTgt spid="50"/>
                                            </p:tgtEl>
                                            <p:attrNameLst>
                                              <p:attrName>ppt_x</p:attrName>
                                            </p:attrNameLst>
                                          </p:cBhvr>
                                          <p:tavLst>
                                            <p:tav tm="0">
                                              <p:val>
                                                <p:strVal val="#ppt_x"/>
                                              </p:val>
                                            </p:tav>
                                            <p:tav tm="100000">
                                              <p:val>
                                                <p:strVal val="#ppt_x"/>
                                              </p:val>
                                            </p:tav>
                                          </p:tavLst>
                                        </p:anim>
                                        <p:anim calcmode="lin" valueType="num" p14:bounceEnd="30000">
                                          <p:cBhvr additive="base">
                                            <p:cTn id="45" dur="500" fill="hold"/>
                                            <p:tgtEl>
                                              <p:spTgt spid="50"/>
                                            </p:tgtEl>
                                            <p:attrNameLst>
                                              <p:attrName>ppt_y</p:attrName>
                                            </p:attrNameLst>
                                          </p:cBhvr>
                                          <p:tavLst>
                                            <p:tav tm="0">
                                              <p:val>
                                                <p:strVal val="1+#ppt_h/2"/>
                                              </p:val>
                                            </p:tav>
                                            <p:tav tm="100000">
                                              <p:val>
                                                <p:strVal val="#ppt_y"/>
                                              </p:val>
                                            </p:tav>
                                          </p:tavLst>
                                        </p:anim>
                                      </p:childTnLst>
                                    </p:cTn>
                                  </p:par>
                                  <p:par>
                                    <p:cTn id="46" presetID="2" presetClass="entr" presetSubtype="2" fill="hold" grpId="0" nodeType="withEffect">
                                      <p:stCondLst>
                                        <p:cond delay="0"/>
                                      </p:stCondLst>
                                      <p:iterate type="lt">
                                        <p:tmPct val="10000"/>
                                      </p:iterate>
                                      <p:childTnLst>
                                        <p:set>
                                          <p:cBhvr>
                                            <p:cTn id="47" dur="1" fill="hold">
                                              <p:stCondLst>
                                                <p:cond delay="0"/>
                                              </p:stCondLst>
                                            </p:cTn>
                                            <p:tgtEl>
                                              <p:spTgt spid="69"/>
                                            </p:tgtEl>
                                            <p:attrNameLst>
                                              <p:attrName>style.visibility</p:attrName>
                                            </p:attrNameLst>
                                          </p:cBhvr>
                                          <p:to>
                                            <p:strVal val="visible"/>
                                          </p:to>
                                        </p:set>
                                        <p:anim calcmode="lin" valueType="num">
                                          <p:cBhvr>
                                            <p:cTn id="48" dur="500" fill="hold"/>
                                            <p:tgtEl>
                                              <p:spTgt spid="69"/>
                                            </p:tgtEl>
                                            <p:attrNameLst>
                                              <p:attrName>ppt_x</p:attrName>
                                            </p:attrNameLst>
                                          </p:cBhvr>
                                          <p:tavLst>
                                            <p:tav tm="0">
                                              <p:val>
                                                <p:strVal val="1+#ppt_w/2"/>
                                              </p:val>
                                            </p:tav>
                                            <p:tav tm="100000">
                                              <p:val>
                                                <p:strVal val="#ppt_x"/>
                                              </p:val>
                                            </p:tav>
                                          </p:tavLst>
                                        </p:anim>
                                        <p:anim calcmode="lin" valueType="num">
                                          <p:cBhvr>
                                            <p:cTn id="49" dur="500" fill="hold"/>
                                            <p:tgtEl>
                                              <p:spTgt spid="69"/>
                                            </p:tgtEl>
                                            <p:attrNameLst>
                                              <p:attrName>ppt_y</p:attrName>
                                            </p:attrNameLst>
                                          </p:cBhvr>
                                          <p:tavLst>
                                            <p:tav tm="0">
                                              <p:val>
                                                <p:strVal val="#ppt_y"/>
                                              </p:val>
                                            </p:tav>
                                            <p:tav tm="100000">
                                              <p:val>
                                                <p:strVal val="#ppt_y"/>
                                              </p:val>
                                            </p:tav>
                                          </p:tavLst>
                                        </p:anim>
                                      </p:childTnLst>
                                    </p:cTn>
                                  </p:par>
                                  <p:par>
                                    <p:cTn id="50" presetID="22" presetClass="entr" presetSubtype="1"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up)">
                                          <p:cBhvr>
                                            <p:cTn id="52" dur="750"/>
                                            <p:tgtEl>
                                              <p:spTgt spid="55"/>
                                            </p:tgtEl>
                                          </p:cBhvr>
                                        </p:animEffect>
                                      </p:childTnLst>
                                    </p:cTn>
                                  </p:par>
                                </p:childTnLst>
                              </p:cTn>
                            </p:par>
                            <p:par>
                              <p:cTn id="53" fill="hold">
                                <p:stCondLst>
                                  <p:cond delay="3500"/>
                                </p:stCondLst>
                                <p:childTnLst>
                                  <p:par>
                                    <p:cTn id="54" presetID="2" presetClass="entr" presetSubtype="4" fill="hold" grpId="0" nodeType="afterEffect" p14:presetBounceEnd="30000">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14:bounceEnd="30000">
                                          <p:cBhvr additive="base">
                                            <p:cTn id="56" dur="500" fill="hold"/>
                                            <p:tgtEl>
                                              <p:spTgt spid="28"/>
                                            </p:tgtEl>
                                            <p:attrNameLst>
                                              <p:attrName>ppt_x</p:attrName>
                                            </p:attrNameLst>
                                          </p:cBhvr>
                                          <p:tavLst>
                                            <p:tav tm="0">
                                              <p:val>
                                                <p:strVal val="#ppt_x"/>
                                              </p:val>
                                            </p:tav>
                                            <p:tav tm="100000">
                                              <p:val>
                                                <p:strVal val="#ppt_x"/>
                                              </p:val>
                                            </p:tav>
                                          </p:tavLst>
                                        </p:anim>
                                        <p:anim calcmode="lin" valueType="num" p14:bounceEnd="30000">
                                          <p:cBhvr additive="base">
                                            <p:cTn id="57" dur="500" fill="hold"/>
                                            <p:tgtEl>
                                              <p:spTgt spid="28"/>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4" fill="hold" grpId="0" nodeType="afterEffect" p14:presetBounceEnd="30000">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14:bounceEnd="30000">
                                          <p:cBhvr additive="base">
                                            <p:cTn id="61" dur="500" fill="hold"/>
                                            <p:tgtEl>
                                              <p:spTgt spid="51"/>
                                            </p:tgtEl>
                                            <p:attrNameLst>
                                              <p:attrName>ppt_x</p:attrName>
                                            </p:attrNameLst>
                                          </p:cBhvr>
                                          <p:tavLst>
                                            <p:tav tm="0">
                                              <p:val>
                                                <p:strVal val="#ppt_x"/>
                                              </p:val>
                                            </p:tav>
                                            <p:tav tm="100000">
                                              <p:val>
                                                <p:strVal val="#ppt_x"/>
                                              </p:val>
                                            </p:tav>
                                          </p:tavLst>
                                        </p:anim>
                                        <p:anim calcmode="lin" valueType="num" p14:bounceEnd="30000">
                                          <p:cBhvr additive="base">
                                            <p:cTn id="62" dur="500" fill="hold"/>
                                            <p:tgtEl>
                                              <p:spTgt spid="51"/>
                                            </p:tgtEl>
                                            <p:attrNameLst>
                                              <p:attrName>ppt_y</p:attrName>
                                            </p:attrNameLst>
                                          </p:cBhvr>
                                          <p:tavLst>
                                            <p:tav tm="0">
                                              <p:val>
                                                <p:strVal val="1+#ppt_h/2"/>
                                              </p:val>
                                            </p:tav>
                                            <p:tav tm="100000">
                                              <p:val>
                                                <p:strVal val="#ppt_y"/>
                                              </p:val>
                                            </p:tav>
                                          </p:tavLst>
                                        </p:anim>
                                      </p:childTnLst>
                                    </p:cTn>
                                  </p:par>
                                  <p:par>
                                    <p:cTn id="63" presetID="2" presetClass="entr" presetSubtype="2" fill="hold" grpId="0" nodeType="withEffect">
                                      <p:stCondLst>
                                        <p:cond delay="0"/>
                                      </p:stCondLst>
                                      <p:iterate type="lt">
                                        <p:tmPct val="10000"/>
                                      </p:iterate>
                                      <p:childTnLst>
                                        <p:set>
                                          <p:cBhvr>
                                            <p:cTn id="64" dur="1" fill="hold">
                                              <p:stCondLst>
                                                <p:cond delay="0"/>
                                              </p:stCondLst>
                                            </p:cTn>
                                            <p:tgtEl>
                                              <p:spTgt spid="70"/>
                                            </p:tgtEl>
                                            <p:attrNameLst>
                                              <p:attrName>style.visibility</p:attrName>
                                            </p:attrNameLst>
                                          </p:cBhvr>
                                          <p:to>
                                            <p:strVal val="visible"/>
                                          </p:to>
                                        </p:set>
                                        <p:anim calcmode="lin" valueType="num">
                                          <p:cBhvr>
                                            <p:cTn id="65" dur="500" fill="hold"/>
                                            <p:tgtEl>
                                              <p:spTgt spid="70"/>
                                            </p:tgtEl>
                                            <p:attrNameLst>
                                              <p:attrName>ppt_x</p:attrName>
                                            </p:attrNameLst>
                                          </p:cBhvr>
                                          <p:tavLst>
                                            <p:tav tm="0">
                                              <p:val>
                                                <p:strVal val="1+#ppt_w/2"/>
                                              </p:val>
                                            </p:tav>
                                            <p:tav tm="100000">
                                              <p:val>
                                                <p:strVal val="#ppt_x"/>
                                              </p:val>
                                            </p:tav>
                                          </p:tavLst>
                                        </p:anim>
                                        <p:anim calcmode="lin" valueType="num">
                                          <p:cBhvr>
                                            <p:cTn id="66" dur="500" fill="hold"/>
                                            <p:tgtEl>
                                              <p:spTgt spid="70"/>
                                            </p:tgtEl>
                                            <p:attrNameLst>
                                              <p:attrName>ppt_y</p:attrName>
                                            </p:attrNameLst>
                                          </p:cBhvr>
                                          <p:tavLst>
                                            <p:tav tm="0">
                                              <p:val>
                                                <p:strVal val="#ppt_y"/>
                                              </p:val>
                                            </p:tav>
                                            <p:tav tm="100000">
                                              <p:val>
                                                <p:strVal val="#ppt_y"/>
                                              </p:val>
                                            </p:tav>
                                          </p:tavLst>
                                        </p:anim>
                                      </p:childTnLst>
                                    </p:cTn>
                                  </p:par>
                                  <p:par>
                                    <p:cTn id="67" presetID="22" presetClass="entr" presetSubtype="1"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up)">
                                          <p:cBhvr>
                                            <p:cTn id="69" dur="750"/>
                                            <p:tgtEl>
                                              <p:spTgt spid="56"/>
                                            </p:tgtEl>
                                          </p:cBhvr>
                                        </p:animEffect>
                                      </p:childTnLst>
                                    </p:cTn>
                                  </p:par>
                                </p:childTnLst>
                              </p:cTn>
                            </p:par>
                            <p:par>
                              <p:cTn id="70" fill="hold">
                                <p:stCondLst>
                                  <p:cond delay="4750"/>
                                </p:stCondLst>
                                <p:childTnLst>
                                  <p:par>
                                    <p:cTn id="71" presetID="2" presetClass="entr" presetSubtype="4" fill="hold" grpId="0" nodeType="afterEffect" p14:presetBounceEnd="30000">
                                      <p:stCondLst>
                                        <p:cond delay="0"/>
                                      </p:stCondLst>
                                      <p:childTnLst>
                                        <p:set>
                                          <p:cBhvr>
                                            <p:cTn id="72" dur="1" fill="hold">
                                              <p:stCondLst>
                                                <p:cond delay="0"/>
                                              </p:stCondLst>
                                            </p:cTn>
                                            <p:tgtEl>
                                              <p:spTgt spid="29"/>
                                            </p:tgtEl>
                                            <p:attrNameLst>
                                              <p:attrName>style.visibility</p:attrName>
                                            </p:attrNameLst>
                                          </p:cBhvr>
                                          <p:to>
                                            <p:strVal val="visible"/>
                                          </p:to>
                                        </p:set>
                                        <p:anim calcmode="lin" valueType="num" p14:bounceEnd="30000">
                                          <p:cBhvr additive="base">
                                            <p:cTn id="73" dur="500" fill="hold"/>
                                            <p:tgtEl>
                                              <p:spTgt spid="29"/>
                                            </p:tgtEl>
                                            <p:attrNameLst>
                                              <p:attrName>ppt_x</p:attrName>
                                            </p:attrNameLst>
                                          </p:cBhvr>
                                          <p:tavLst>
                                            <p:tav tm="0">
                                              <p:val>
                                                <p:strVal val="#ppt_x"/>
                                              </p:val>
                                            </p:tav>
                                            <p:tav tm="100000">
                                              <p:val>
                                                <p:strVal val="#ppt_x"/>
                                              </p:val>
                                            </p:tav>
                                          </p:tavLst>
                                        </p:anim>
                                        <p:anim calcmode="lin" valueType="num" p14:bounceEnd="30000">
                                          <p:cBhvr additive="base">
                                            <p:cTn id="74" dur="500" fill="hold"/>
                                            <p:tgtEl>
                                              <p:spTgt spid="29"/>
                                            </p:tgtEl>
                                            <p:attrNameLst>
                                              <p:attrName>ppt_y</p:attrName>
                                            </p:attrNameLst>
                                          </p:cBhvr>
                                          <p:tavLst>
                                            <p:tav tm="0">
                                              <p:val>
                                                <p:strVal val="1+#ppt_h/2"/>
                                              </p:val>
                                            </p:tav>
                                            <p:tav tm="100000">
                                              <p:val>
                                                <p:strVal val="#ppt_y"/>
                                              </p:val>
                                            </p:tav>
                                          </p:tavLst>
                                        </p:anim>
                                      </p:childTnLst>
                                    </p:cTn>
                                  </p:par>
                                </p:childTnLst>
                              </p:cTn>
                            </p:par>
                            <p:par>
                              <p:cTn id="75" fill="hold">
                                <p:stCondLst>
                                  <p:cond delay="5250"/>
                                </p:stCondLst>
                                <p:childTnLst>
                                  <p:par>
                                    <p:cTn id="76" presetID="2" presetClass="entr" presetSubtype="4" fill="hold" grpId="0" nodeType="afterEffect" p14:presetBounceEnd="30000">
                                      <p:stCondLst>
                                        <p:cond delay="0"/>
                                      </p:stCondLst>
                                      <p:childTnLst>
                                        <p:set>
                                          <p:cBhvr>
                                            <p:cTn id="77" dur="1" fill="hold">
                                              <p:stCondLst>
                                                <p:cond delay="0"/>
                                              </p:stCondLst>
                                            </p:cTn>
                                            <p:tgtEl>
                                              <p:spTgt spid="52"/>
                                            </p:tgtEl>
                                            <p:attrNameLst>
                                              <p:attrName>style.visibility</p:attrName>
                                            </p:attrNameLst>
                                          </p:cBhvr>
                                          <p:to>
                                            <p:strVal val="visible"/>
                                          </p:to>
                                        </p:set>
                                        <p:anim calcmode="lin" valueType="num" p14:bounceEnd="30000">
                                          <p:cBhvr additive="base">
                                            <p:cTn id="78" dur="500" fill="hold"/>
                                            <p:tgtEl>
                                              <p:spTgt spid="52"/>
                                            </p:tgtEl>
                                            <p:attrNameLst>
                                              <p:attrName>ppt_x</p:attrName>
                                            </p:attrNameLst>
                                          </p:cBhvr>
                                          <p:tavLst>
                                            <p:tav tm="0">
                                              <p:val>
                                                <p:strVal val="#ppt_x"/>
                                              </p:val>
                                            </p:tav>
                                            <p:tav tm="100000">
                                              <p:val>
                                                <p:strVal val="#ppt_x"/>
                                              </p:val>
                                            </p:tav>
                                          </p:tavLst>
                                        </p:anim>
                                        <p:anim calcmode="lin" valueType="num" p14:bounceEnd="30000">
                                          <p:cBhvr additive="base">
                                            <p:cTn id="79" dur="500" fill="hold"/>
                                            <p:tgtEl>
                                              <p:spTgt spid="52"/>
                                            </p:tgtEl>
                                            <p:attrNameLst>
                                              <p:attrName>ppt_y</p:attrName>
                                            </p:attrNameLst>
                                          </p:cBhvr>
                                          <p:tavLst>
                                            <p:tav tm="0">
                                              <p:val>
                                                <p:strVal val="1+#ppt_h/2"/>
                                              </p:val>
                                            </p:tav>
                                            <p:tav tm="100000">
                                              <p:val>
                                                <p:strVal val="#ppt_y"/>
                                              </p:val>
                                            </p:tav>
                                          </p:tavLst>
                                        </p:anim>
                                      </p:childTnLst>
                                    </p:cTn>
                                  </p:par>
                                  <p:par>
                                    <p:cTn id="80" presetID="2" presetClass="entr" presetSubtype="2" fill="hold" grpId="0" nodeType="withEffect">
                                      <p:stCondLst>
                                        <p:cond delay="0"/>
                                      </p:stCondLst>
                                      <p:iterate type="lt">
                                        <p:tmPct val="10000"/>
                                      </p:iterate>
                                      <p:childTnLst>
                                        <p:set>
                                          <p:cBhvr>
                                            <p:cTn id="81" dur="1" fill="hold">
                                              <p:stCondLst>
                                                <p:cond delay="0"/>
                                              </p:stCondLst>
                                            </p:cTn>
                                            <p:tgtEl>
                                              <p:spTgt spid="71"/>
                                            </p:tgtEl>
                                            <p:attrNameLst>
                                              <p:attrName>style.visibility</p:attrName>
                                            </p:attrNameLst>
                                          </p:cBhvr>
                                          <p:to>
                                            <p:strVal val="visible"/>
                                          </p:to>
                                        </p:set>
                                        <p:anim calcmode="lin" valueType="num">
                                          <p:cBhvr>
                                            <p:cTn id="82" dur="500" fill="hold"/>
                                            <p:tgtEl>
                                              <p:spTgt spid="71"/>
                                            </p:tgtEl>
                                            <p:attrNameLst>
                                              <p:attrName>ppt_x</p:attrName>
                                            </p:attrNameLst>
                                          </p:cBhvr>
                                          <p:tavLst>
                                            <p:tav tm="0">
                                              <p:val>
                                                <p:strVal val="1+#ppt_w/2"/>
                                              </p:val>
                                            </p:tav>
                                            <p:tav tm="100000">
                                              <p:val>
                                                <p:strVal val="#ppt_x"/>
                                              </p:val>
                                            </p:tav>
                                          </p:tavLst>
                                        </p:anim>
                                        <p:anim calcmode="lin" valueType="num">
                                          <p:cBhvr>
                                            <p:cTn id="83" dur="500" fill="hold"/>
                                            <p:tgtEl>
                                              <p:spTgt spid="71"/>
                                            </p:tgtEl>
                                            <p:attrNameLst>
                                              <p:attrName>ppt_y</p:attrName>
                                            </p:attrNameLst>
                                          </p:cBhvr>
                                          <p:tavLst>
                                            <p:tav tm="0">
                                              <p:val>
                                                <p:strVal val="#ppt_y"/>
                                              </p:val>
                                            </p:tav>
                                            <p:tav tm="100000">
                                              <p:val>
                                                <p:strVal val="#ppt_y"/>
                                              </p:val>
                                            </p:tav>
                                          </p:tavLst>
                                        </p:anim>
                                      </p:childTnLst>
                                    </p:cTn>
                                  </p:par>
                                </p:childTnLst>
                              </p:cTn>
                            </p:par>
                            <p:par>
                              <p:cTn id="84" fill="hold">
                                <p:stCondLst>
                                  <p:cond delay="5900"/>
                                </p:stCondLst>
                                <p:childTnLst>
                                  <p:par>
                                    <p:cTn id="85" presetID="22" presetClass="entr" presetSubtype="1" fill="hold" grpId="0" nodeType="afterEffect">
                                      <p:stCondLst>
                                        <p:cond delay="0"/>
                                      </p:stCondLst>
                                      <p:childTnLst>
                                        <p:set>
                                          <p:cBhvr>
                                            <p:cTn id="86" dur="1" fill="hold">
                                              <p:stCondLst>
                                                <p:cond delay="0"/>
                                              </p:stCondLst>
                                            </p:cTn>
                                            <p:tgtEl>
                                              <p:spTgt spid="57"/>
                                            </p:tgtEl>
                                            <p:attrNameLst>
                                              <p:attrName>style.visibility</p:attrName>
                                            </p:attrNameLst>
                                          </p:cBhvr>
                                          <p:to>
                                            <p:strVal val="visible"/>
                                          </p:to>
                                        </p:set>
                                        <p:animEffect transition="in" filter="wipe(up)">
                                          <p:cBhvr>
                                            <p:cTn id="87" dur="750"/>
                                            <p:tgtEl>
                                              <p:spTgt spid="57"/>
                                            </p:tgtEl>
                                          </p:cBhvr>
                                        </p:animEffect>
                                      </p:childTnLst>
                                    </p:cTn>
                                  </p:par>
                                </p:childTnLst>
                              </p:cTn>
                            </p:par>
                            <p:par>
                              <p:cTn id="88" fill="hold">
                                <p:stCondLst>
                                  <p:cond delay="6900"/>
                                </p:stCondLst>
                                <p:childTnLst>
                                  <p:par>
                                    <p:cTn id="89" presetID="2" presetClass="entr" presetSubtype="3" fill="hold" nodeType="afterEffect">
                                      <p:stCondLst>
                                        <p:cond delay="0"/>
                                      </p:stCondLst>
                                      <p:childTnLst>
                                        <p:set>
                                          <p:cBhvr>
                                            <p:cTn id="90" dur="1" fill="hold">
                                              <p:stCondLst>
                                                <p:cond delay="0"/>
                                              </p:stCondLst>
                                            </p:cTn>
                                            <p:tgtEl>
                                              <p:spTgt spid="9"/>
                                            </p:tgtEl>
                                            <p:attrNameLst>
                                              <p:attrName>style.visibility</p:attrName>
                                            </p:attrNameLst>
                                          </p:cBhvr>
                                          <p:to>
                                            <p:strVal val="visible"/>
                                          </p:to>
                                        </p:set>
                                        <p:anim calcmode="lin" valueType="num">
                                          <p:cBhvr additive="base">
                                            <p:cTn id="91" dur="500" fill="hold"/>
                                            <p:tgtEl>
                                              <p:spTgt spid="9"/>
                                            </p:tgtEl>
                                            <p:attrNameLst>
                                              <p:attrName>ppt_x</p:attrName>
                                            </p:attrNameLst>
                                          </p:cBhvr>
                                          <p:tavLst>
                                            <p:tav tm="0">
                                              <p:val>
                                                <p:strVal val="1+#ppt_w/2"/>
                                              </p:val>
                                            </p:tav>
                                            <p:tav tm="100000">
                                              <p:val>
                                                <p:strVal val="#ppt_x"/>
                                              </p:val>
                                            </p:tav>
                                          </p:tavLst>
                                        </p:anim>
                                        <p:anim calcmode="lin" valueType="num">
                                          <p:cBhvr additive="base">
                                            <p:cTn id="92" dur="500" fill="hold"/>
                                            <p:tgtEl>
                                              <p:spTgt spid="9"/>
                                            </p:tgtEl>
                                            <p:attrNameLst>
                                              <p:attrName>ppt_y</p:attrName>
                                            </p:attrNameLst>
                                          </p:cBhvr>
                                          <p:tavLst>
                                            <p:tav tm="0">
                                              <p:val>
                                                <p:strVal val="0-#ppt_h/2"/>
                                              </p:val>
                                            </p:tav>
                                            <p:tav tm="100000">
                                              <p:val>
                                                <p:strVal val="#ppt_y"/>
                                              </p:val>
                                            </p:tav>
                                          </p:tavLst>
                                        </p:anim>
                                      </p:childTnLst>
                                    </p:cTn>
                                  </p:par>
                                  <p:par>
                                    <p:cTn id="93" presetID="2" presetClass="entr" presetSubtype="3" fill="hold" nodeType="withEffect">
                                      <p:stCondLst>
                                        <p:cond delay="0"/>
                                      </p:stCondLst>
                                      <p:childTnLst>
                                        <p:set>
                                          <p:cBhvr>
                                            <p:cTn id="94" dur="1" fill="hold">
                                              <p:stCondLst>
                                                <p:cond delay="0"/>
                                              </p:stCondLst>
                                            </p:cTn>
                                            <p:tgtEl>
                                              <p:spTgt spid="8"/>
                                            </p:tgtEl>
                                            <p:attrNameLst>
                                              <p:attrName>style.visibility</p:attrName>
                                            </p:attrNameLst>
                                          </p:cBhvr>
                                          <p:to>
                                            <p:strVal val="visible"/>
                                          </p:to>
                                        </p:set>
                                        <p:anim calcmode="lin" valueType="num">
                                          <p:cBhvr additive="base">
                                            <p:cTn id="95" dur="500" fill="hold"/>
                                            <p:tgtEl>
                                              <p:spTgt spid="8"/>
                                            </p:tgtEl>
                                            <p:attrNameLst>
                                              <p:attrName>ppt_x</p:attrName>
                                            </p:attrNameLst>
                                          </p:cBhvr>
                                          <p:tavLst>
                                            <p:tav tm="0">
                                              <p:val>
                                                <p:strVal val="1+#ppt_w/2"/>
                                              </p:val>
                                            </p:tav>
                                            <p:tav tm="100000">
                                              <p:val>
                                                <p:strVal val="#ppt_x"/>
                                              </p:val>
                                            </p:tav>
                                          </p:tavLst>
                                        </p:anim>
                                        <p:anim calcmode="lin" valueType="num">
                                          <p:cBhvr additive="base">
                                            <p:cTn id="96" dur="500" fill="hold"/>
                                            <p:tgtEl>
                                              <p:spTgt spid="8"/>
                                            </p:tgtEl>
                                            <p:attrNameLst>
                                              <p:attrName>ppt_y</p:attrName>
                                            </p:attrNameLst>
                                          </p:cBhvr>
                                          <p:tavLst>
                                            <p:tav tm="0">
                                              <p:val>
                                                <p:strVal val="0-#ppt_h/2"/>
                                              </p:val>
                                            </p:tav>
                                            <p:tav tm="100000">
                                              <p:val>
                                                <p:strVal val="#ppt_y"/>
                                              </p:val>
                                            </p:tav>
                                          </p:tavLst>
                                        </p:anim>
                                      </p:childTnLst>
                                    </p:cTn>
                                  </p:par>
                                  <p:par>
                                    <p:cTn id="97" presetID="2" presetClass="entr" presetSubtype="12" fill="hold" nodeType="withEffect">
                                      <p:stCondLst>
                                        <p:cond delay="0"/>
                                      </p:stCondLst>
                                      <p:childTnLst>
                                        <p:set>
                                          <p:cBhvr>
                                            <p:cTn id="98" dur="1" fill="hold">
                                              <p:stCondLst>
                                                <p:cond delay="0"/>
                                              </p:stCondLst>
                                            </p:cTn>
                                            <p:tgtEl>
                                              <p:spTgt spid="47"/>
                                            </p:tgtEl>
                                            <p:attrNameLst>
                                              <p:attrName>style.visibility</p:attrName>
                                            </p:attrNameLst>
                                          </p:cBhvr>
                                          <p:to>
                                            <p:strVal val="visible"/>
                                          </p:to>
                                        </p:set>
                                        <p:anim calcmode="lin" valueType="num">
                                          <p:cBhvr additive="base">
                                            <p:cTn id="99" dur="500" fill="hold"/>
                                            <p:tgtEl>
                                              <p:spTgt spid="47"/>
                                            </p:tgtEl>
                                            <p:attrNameLst>
                                              <p:attrName>ppt_x</p:attrName>
                                            </p:attrNameLst>
                                          </p:cBhvr>
                                          <p:tavLst>
                                            <p:tav tm="0">
                                              <p:val>
                                                <p:strVal val="0-#ppt_w/2"/>
                                              </p:val>
                                            </p:tav>
                                            <p:tav tm="100000">
                                              <p:val>
                                                <p:strVal val="#ppt_x"/>
                                              </p:val>
                                            </p:tav>
                                          </p:tavLst>
                                        </p:anim>
                                        <p:anim calcmode="lin" valueType="num">
                                          <p:cBhvr additive="base">
                                            <p:cTn id="10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8" grpId="0"/>
          <p:bldP spid="69" grpId="0"/>
          <p:bldP spid="70" grpId="0"/>
          <p:bldP spid="71" grpId="0"/>
          <p:bldP spid="6" grpId="0" animBg="1"/>
          <p:bldP spid="27" grpId="0" animBg="1"/>
          <p:bldP spid="28" grpId="0" animBg="1"/>
          <p:bldP spid="29" grpId="0" animBg="1"/>
          <p:bldP spid="32" grpId="0" bldLvl="0" animBg="1"/>
          <p:bldP spid="37" grpId="0" animBg="1"/>
          <p:bldP spid="50" grpId="0" animBg="1"/>
          <p:bldP spid="51" grpId="0" animBg="1"/>
          <p:bldP spid="52" grpId="0" animBg="1"/>
          <p:bldP spid="54" grpId="0"/>
          <p:bldP spid="55" grpId="0"/>
          <p:bldP spid="56" grpId="0"/>
          <p:bldP spid="5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randombar(horizontal)">
                                          <p:cBhvr>
                                            <p:cTn id="11" dur="500"/>
                                            <p:tgtEl>
                                              <p:spTgt spid="32"/>
                                            </p:tgtEl>
                                          </p:cBhvr>
                                        </p:animEffect>
                                      </p:childTnLst>
                                    </p:cTn>
                                  </p:par>
                                </p:childTnLst>
                              </p:cTn>
                            </p:par>
                            <p:par>
                              <p:cTn id="12" fill="hold">
                                <p:stCondLst>
                                  <p:cond delay="500"/>
                                </p:stCondLst>
                                <p:childTnLst>
                                  <p:par>
                                    <p:cTn id="13" presetID="53" presetClass="entr" presetSubtype="16"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p:cTn id="15" dur="500" fill="hold"/>
                                            <p:tgtEl>
                                              <p:spTgt spid="53"/>
                                            </p:tgtEl>
                                            <p:attrNameLst>
                                              <p:attrName>ppt_w</p:attrName>
                                            </p:attrNameLst>
                                          </p:cBhvr>
                                          <p:tavLst>
                                            <p:tav tm="0">
                                              <p:val>
                                                <p:fltVal val="0"/>
                                              </p:val>
                                            </p:tav>
                                            <p:tav tm="100000">
                                              <p:val>
                                                <p:strVal val="#ppt_w"/>
                                              </p:val>
                                            </p:tav>
                                          </p:tavLst>
                                        </p:anim>
                                        <p:anim calcmode="lin" valueType="num">
                                          <p:cBhvr>
                                            <p:cTn id="16" dur="500" fill="hold"/>
                                            <p:tgtEl>
                                              <p:spTgt spid="53"/>
                                            </p:tgtEl>
                                            <p:attrNameLst>
                                              <p:attrName>ppt_h</p:attrName>
                                            </p:attrNameLst>
                                          </p:cBhvr>
                                          <p:tavLst>
                                            <p:tav tm="0">
                                              <p:val>
                                                <p:fltVal val="0"/>
                                              </p:val>
                                            </p:tav>
                                            <p:tav tm="100000">
                                              <p:val>
                                                <p:strVal val="#ppt_h"/>
                                              </p:val>
                                            </p:tav>
                                          </p:tavLst>
                                        </p:anim>
                                        <p:animEffect transition="in" filter="fade">
                                          <p:cBhvr>
                                            <p:cTn id="17" dur="500"/>
                                            <p:tgtEl>
                                              <p:spTgt spid="53"/>
                                            </p:tgtEl>
                                          </p:cBhvr>
                                        </p:animEffect>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500" fill="hold"/>
                                            <p:tgtEl>
                                              <p:spTgt spid="37"/>
                                            </p:tgtEl>
                                            <p:attrNameLst>
                                              <p:attrName>ppt_x</p:attrName>
                                            </p:attrNameLst>
                                          </p:cBhvr>
                                          <p:tavLst>
                                            <p:tav tm="0">
                                              <p:val>
                                                <p:strVal val="#ppt_x"/>
                                              </p:val>
                                            </p:tav>
                                            <p:tav tm="100000">
                                              <p:val>
                                                <p:strVal val="#ppt_x"/>
                                              </p:val>
                                            </p:tav>
                                          </p:tavLst>
                                        </p:anim>
                                        <p:anim calcmode="lin" valueType="num">
                                          <p:cBhvr additive="base">
                                            <p:cTn id="27" dur="500" fill="hold"/>
                                            <p:tgtEl>
                                              <p:spTgt spid="37"/>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2" fill="hold" grpId="0" nodeType="afterEffect">
                                      <p:stCondLst>
                                        <p:cond delay="0"/>
                                      </p:stCondLst>
                                      <p:iterate type="lt">
                                        <p:tmPct val="10000"/>
                                      </p:iterate>
                                      <p:childTnLst>
                                        <p:set>
                                          <p:cBhvr>
                                            <p:cTn id="30" dur="1" fill="hold">
                                              <p:stCondLst>
                                                <p:cond delay="0"/>
                                              </p:stCondLst>
                                            </p:cTn>
                                            <p:tgtEl>
                                              <p:spTgt spid="68"/>
                                            </p:tgtEl>
                                            <p:attrNameLst>
                                              <p:attrName>style.visibility</p:attrName>
                                            </p:attrNameLst>
                                          </p:cBhvr>
                                          <p:to>
                                            <p:strVal val="visible"/>
                                          </p:to>
                                        </p:set>
                                        <p:anim calcmode="lin" valueType="num">
                                          <p:cBhvr>
                                            <p:cTn id="31" dur="500" fill="hold"/>
                                            <p:tgtEl>
                                              <p:spTgt spid="68"/>
                                            </p:tgtEl>
                                            <p:attrNameLst>
                                              <p:attrName>ppt_x</p:attrName>
                                            </p:attrNameLst>
                                          </p:cBhvr>
                                          <p:tavLst>
                                            <p:tav tm="0">
                                              <p:val>
                                                <p:strVal val="1+#ppt_w/2"/>
                                              </p:val>
                                            </p:tav>
                                            <p:tav tm="100000">
                                              <p:val>
                                                <p:strVal val="#ppt_x"/>
                                              </p:val>
                                            </p:tav>
                                          </p:tavLst>
                                        </p:anim>
                                        <p:anim calcmode="lin" valueType="num">
                                          <p:cBhvr>
                                            <p:cTn id="32" dur="500" fill="hold"/>
                                            <p:tgtEl>
                                              <p:spTgt spid="68"/>
                                            </p:tgtEl>
                                            <p:attrNameLst>
                                              <p:attrName>ppt_y</p:attrName>
                                            </p:attrNameLst>
                                          </p:cBhvr>
                                          <p:tavLst>
                                            <p:tav tm="0">
                                              <p:val>
                                                <p:strVal val="#ppt_y"/>
                                              </p:val>
                                            </p:tav>
                                            <p:tav tm="100000">
                                              <p:val>
                                                <p:strVal val="#ppt_y"/>
                                              </p:val>
                                            </p:tav>
                                          </p:tavLst>
                                        </p:anim>
                                      </p:childTnLst>
                                    </p:cTn>
                                  </p:par>
                                  <p:par>
                                    <p:cTn id="33" presetID="22" presetClass="entr" presetSubtype="1"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up)">
                                          <p:cBhvr>
                                            <p:cTn id="35" dur="750"/>
                                            <p:tgtEl>
                                              <p:spTgt spid="54"/>
                                            </p:tgtEl>
                                          </p:cBhvr>
                                        </p:animEffect>
                                      </p:childTnLst>
                                    </p:cTn>
                                  </p:par>
                                </p:childTnLst>
                              </p:cTn>
                            </p:par>
                            <p:par>
                              <p:cTn id="36" fill="hold">
                                <p:stCondLst>
                                  <p:cond delay="2250"/>
                                </p:stCondLst>
                                <p:childTnLst>
                                  <p:par>
                                    <p:cTn id="37" presetID="2" presetClass="entr" presetSubtype="4"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childTnLst>
                              </p:cTn>
                            </p:par>
                            <p:par>
                              <p:cTn id="41" fill="hold">
                                <p:stCondLst>
                                  <p:cond delay="2750"/>
                                </p:stCondLst>
                                <p:childTnLst>
                                  <p:par>
                                    <p:cTn id="42" presetID="2" presetClass="entr" presetSubtype="4" fill="hold" grpId="0" nodeType="afterEffect">
                                      <p:stCondLst>
                                        <p:cond delay="0"/>
                                      </p:stCondLst>
                                      <p:childTnLst>
                                        <p:set>
                                          <p:cBhvr>
                                            <p:cTn id="43" dur="1" fill="hold">
                                              <p:stCondLst>
                                                <p:cond delay="0"/>
                                              </p:stCondLst>
                                            </p:cTn>
                                            <p:tgtEl>
                                              <p:spTgt spid="50"/>
                                            </p:tgtEl>
                                            <p:attrNameLst>
                                              <p:attrName>style.visibility</p:attrName>
                                            </p:attrNameLst>
                                          </p:cBhvr>
                                          <p:to>
                                            <p:strVal val="visible"/>
                                          </p:to>
                                        </p:set>
                                        <p:anim calcmode="lin" valueType="num">
                                          <p:cBhvr additive="base">
                                            <p:cTn id="44" dur="500" fill="hold"/>
                                            <p:tgtEl>
                                              <p:spTgt spid="50"/>
                                            </p:tgtEl>
                                            <p:attrNameLst>
                                              <p:attrName>ppt_x</p:attrName>
                                            </p:attrNameLst>
                                          </p:cBhvr>
                                          <p:tavLst>
                                            <p:tav tm="0">
                                              <p:val>
                                                <p:strVal val="#ppt_x"/>
                                              </p:val>
                                            </p:tav>
                                            <p:tav tm="100000">
                                              <p:val>
                                                <p:strVal val="#ppt_x"/>
                                              </p:val>
                                            </p:tav>
                                          </p:tavLst>
                                        </p:anim>
                                        <p:anim calcmode="lin" valueType="num">
                                          <p:cBhvr additive="base">
                                            <p:cTn id="45" dur="500" fill="hold"/>
                                            <p:tgtEl>
                                              <p:spTgt spid="50"/>
                                            </p:tgtEl>
                                            <p:attrNameLst>
                                              <p:attrName>ppt_y</p:attrName>
                                            </p:attrNameLst>
                                          </p:cBhvr>
                                          <p:tavLst>
                                            <p:tav tm="0">
                                              <p:val>
                                                <p:strVal val="1+#ppt_h/2"/>
                                              </p:val>
                                            </p:tav>
                                            <p:tav tm="100000">
                                              <p:val>
                                                <p:strVal val="#ppt_y"/>
                                              </p:val>
                                            </p:tav>
                                          </p:tavLst>
                                        </p:anim>
                                      </p:childTnLst>
                                    </p:cTn>
                                  </p:par>
                                  <p:par>
                                    <p:cTn id="46" presetID="2" presetClass="entr" presetSubtype="2" fill="hold" grpId="0" nodeType="withEffect">
                                      <p:stCondLst>
                                        <p:cond delay="0"/>
                                      </p:stCondLst>
                                      <p:iterate type="lt">
                                        <p:tmPct val="10000"/>
                                      </p:iterate>
                                      <p:childTnLst>
                                        <p:set>
                                          <p:cBhvr>
                                            <p:cTn id="47" dur="1" fill="hold">
                                              <p:stCondLst>
                                                <p:cond delay="0"/>
                                              </p:stCondLst>
                                            </p:cTn>
                                            <p:tgtEl>
                                              <p:spTgt spid="69"/>
                                            </p:tgtEl>
                                            <p:attrNameLst>
                                              <p:attrName>style.visibility</p:attrName>
                                            </p:attrNameLst>
                                          </p:cBhvr>
                                          <p:to>
                                            <p:strVal val="visible"/>
                                          </p:to>
                                        </p:set>
                                        <p:anim calcmode="lin" valueType="num">
                                          <p:cBhvr>
                                            <p:cTn id="48" dur="500" fill="hold"/>
                                            <p:tgtEl>
                                              <p:spTgt spid="69"/>
                                            </p:tgtEl>
                                            <p:attrNameLst>
                                              <p:attrName>ppt_x</p:attrName>
                                            </p:attrNameLst>
                                          </p:cBhvr>
                                          <p:tavLst>
                                            <p:tav tm="0">
                                              <p:val>
                                                <p:strVal val="1+#ppt_w/2"/>
                                              </p:val>
                                            </p:tav>
                                            <p:tav tm="100000">
                                              <p:val>
                                                <p:strVal val="#ppt_x"/>
                                              </p:val>
                                            </p:tav>
                                          </p:tavLst>
                                        </p:anim>
                                        <p:anim calcmode="lin" valueType="num">
                                          <p:cBhvr>
                                            <p:cTn id="49" dur="500" fill="hold"/>
                                            <p:tgtEl>
                                              <p:spTgt spid="69"/>
                                            </p:tgtEl>
                                            <p:attrNameLst>
                                              <p:attrName>ppt_y</p:attrName>
                                            </p:attrNameLst>
                                          </p:cBhvr>
                                          <p:tavLst>
                                            <p:tav tm="0">
                                              <p:val>
                                                <p:strVal val="#ppt_y"/>
                                              </p:val>
                                            </p:tav>
                                            <p:tav tm="100000">
                                              <p:val>
                                                <p:strVal val="#ppt_y"/>
                                              </p:val>
                                            </p:tav>
                                          </p:tavLst>
                                        </p:anim>
                                      </p:childTnLst>
                                    </p:cTn>
                                  </p:par>
                                  <p:par>
                                    <p:cTn id="50" presetID="22" presetClass="entr" presetSubtype="1"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up)">
                                          <p:cBhvr>
                                            <p:cTn id="52" dur="750"/>
                                            <p:tgtEl>
                                              <p:spTgt spid="55"/>
                                            </p:tgtEl>
                                          </p:cBhvr>
                                        </p:animEffect>
                                      </p:childTnLst>
                                    </p:cTn>
                                  </p:par>
                                </p:childTnLst>
                              </p:cTn>
                            </p:par>
                            <p:par>
                              <p:cTn id="53" fill="hold">
                                <p:stCondLst>
                                  <p:cond delay="3500"/>
                                </p:stCondLst>
                                <p:childTnLst>
                                  <p:par>
                                    <p:cTn id="54" presetID="2" presetClass="entr" presetSubtype="4"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additive="base">
                                            <p:cTn id="56" dur="500" fill="hold"/>
                                            <p:tgtEl>
                                              <p:spTgt spid="28"/>
                                            </p:tgtEl>
                                            <p:attrNameLst>
                                              <p:attrName>ppt_x</p:attrName>
                                            </p:attrNameLst>
                                          </p:cBhvr>
                                          <p:tavLst>
                                            <p:tav tm="0">
                                              <p:val>
                                                <p:strVal val="#ppt_x"/>
                                              </p:val>
                                            </p:tav>
                                            <p:tav tm="100000">
                                              <p:val>
                                                <p:strVal val="#ppt_x"/>
                                              </p:val>
                                            </p:tav>
                                          </p:tavLst>
                                        </p:anim>
                                        <p:anim calcmode="lin" valueType="num">
                                          <p:cBhvr additive="base">
                                            <p:cTn id="57" dur="500" fill="hold"/>
                                            <p:tgtEl>
                                              <p:spTgt spid="28"/>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4" fill="hold" grpId="0" nodeType="afterEffect">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ppt_x"/>
                                              </p:val>
                                            </p:tav>
                                            <p:tav tm="100000">
                                              <p:val>
                                                <p:strVal val="#ppt_x"/>
                                              </p:val>
                                            </p:tav>
                                          </p:tavLst>
                                        </p:anim>
                                        <p:anim calcmode="lin" valueType="num">
                                          <p:cBhvr additive="base">
                                            <p:cTn id="62" dur="500" fill="hold"/>
                                            <p:tgtEl>
                                              <p:spTgt spid="51"/>
                                            </p:tgtEl>
                                            <p:attrNameLst>
                                              <p:attrName>ppt_y</p:attrName>
                                            </p:attrNameLst>
                                          </p:cBhvr>
                                          <p:tavLst>
                                            <p:tav tm="0">
                                              <p:val>
                                                <p:strVal val="1+#ppt_h/2"/>
                                              </p:val>
                                            </p:tav>
                                            <p:tav tm="100000">
                                              <p:val>
                                                <p:strVal val="#ppt_y"/>
                                              </p:val>
                                            </p:tav>
                                          </p:tavLst>
                                        </p:anim>
                                      </p:childTnLst>
                                    </p:cTn>
                                  </p:par>
                                  <p:par>
                                    <p:cTn id="63" presetID="2" presetClass="entr" presetSubtype="2" fill="hold" grpId="0" nodeType="withEffect">
                                      <p:stCondLst>
                                        <p:cond delay="0"/>
                                      </p:stCondLst>
                                      <p:iterate type="lt">
                                        <p:tmPct val="10000"/>
                                      </p:iterate>
                                      <p:childTnLst>
                                        <p:set>
                                          <p:cBhvr>
                                            <p:cTn id="64" dur="1" fill="hold">
                                              <p:stCondLst>
                                                <p:cond delay="0"/>
                                              </p:stCondLst>
                                            </p:cTn>
                                            <p:tgtEl>
                                              <p:spTgt spid="70"/>
                                            </p:tgtEl>
                                            <p:attrNameLst>
                                              <p:attrName>style.visibility</p:attrName>
                                            </p:attrNameLst>
                                          </p:cBhvr>
                                          <p:to>
                                            <p:strVal val="visible"/>
                                          </p:to>
                                        </p:set>
                                        <p:anim calcmode="lin" valueType="num">
                                          <p:cBhvr>
                                            <p:cTn id="65" dur="500" fill="hold"/>
                                            <p:tgtEl>
                                              <p:spTgt spid="70"/>
                                            </p:tgtEl>
                                            <p:attrNameLst>
                                              <p:attrName>ppt_x</p:attrName>
                                            </p:attrNameLst>
                                          </p:cBhvr>
                                          <p:tavLst>
                                            <p:tav tm="0">
                                              <p:val>
                                                <p:strVal val="1+#ppt_w/2"/>
                                              </p:val>
                                            </p:tav>
                                            <p:tav tm="100000">
                                              <p:val>
                                                <p:strVal val="#ppt_x"/>
                                              </p:val>
                                            </p:tav>
                                          </p:tavLst>
                                        </p:anim>
                                        <p:anim calcmode="lin" valueType="num">
                                          <p:cBhvr>
                                            <p:cTn id="66" dur="500" fill="hold"/>
                                            <p:tgtEl>
                                              <p:spTgt spid="70"/>
                                            </p:tgtEl>
                                            <p:attrNameLst>
                                              <p:attrName>ppt_y</p:attrName>
                                            </p:attrNameLst>
                                          </p:cBhvr>
                                          <p:tavLst>
                                            <p:tav tm="0">
                                              <p:val>
                                                <p:strVal val="#ppt_y"/>
                                              </p:val>
                                            </p:tav>
                                            <p:tav tm="100000">
                                              <p:val>
                                                <p:strVal val="#ppt_y"/>
                                              </p:val>
                                            </p:tav>
                                          </p:tavLst>
                                        </p:anim>
                                      </p:childTnLst>
                                    </p:cTn>
                                  </p:par>
                                  <p:par>
                                    <p:cTn id="67" presetID="22" presetClass="entr" presetSubtype="1"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up)">
                                          <p:cBhvr>
                                            <p:cTn id="69" dur="750"/>
                                            <p:tgtEl>
                                              <p:spTgt spid="56"/>
                                            </p:tgtEl>
                                          </p:cBhvr>
                                        </p:animEffect>
                                      </p:childTnLst>
                                    </p:cTn>
                                  </p:par>
                                </p:childTnLst>
                              </p:cTn>
                            </p:par>
                            <p:par>
                              <p:cTn id="70" fill="hold">
                                <p:stCondLst>
                                  <p:cond delay="4750"/>
                                </p:stCondLst>
                                <p:childTnLst>
                                  <p:par>
                                    <p:cTn id="71" presetID="2" presetClass="entr" presetSubtype="4" fill="hold" grpId="0" nodeType="afterEffect">
                                      <p:stCondLst>
                                        <p:cond delay="0"/>
                                      </p:stCondLst>
                                      <p:childTnLst>
                                        <p:set>
                                          <p:cBhvr>
                                            <p:cTn id="72" dur="1" fill="hold">
                                              <p:stCondLst>
                                                <p:cond delay="0"/>
                                              </p:stCondLst>
                                            </p:cTn>
                                            <p:tgtEl>
                                              <p:spTgt spid="29"/>
                                            </p:tgtEl>
                                            <p:attrNameLst>
                                              <p:attrName>style.visibility</p:attrName>
                                            </p:attrNameLst>
                                          </p:cBhvr>
                                          <p:to>
                                            <p:strVal val="visible"/>
                                          </p:to>
                                        </p:set>
                                        <p:anim calcmode="lin" valueType="num">
                                          <p:cBhvr additive="base">
                                            <p:cTn id="73" dur="500" fill="hold"/>
                                            <p:tgtEl>
                                              <p:spTgt spid="29"/>
                                            </p:tgtEl>
                                            <p:attrNameLst>
                                              <p:attrName>ppt_x</p:attrName>
                                            </p:attrNameLst>
                                          </p:cBhvr>
                                          <p:tavLst>
                                            <p:tav tm="0">
                                              <p:val>
                                                <p:strVal val="#ppt_x"/>
                                              </p:val>
                                            </p:tav>
                                            <p:tav tm="100000">
                                              <p:val>
                                                <p:strVal val="#ppt_x"/>
                                              </p:val>
                                            </p:tav>
                                          </p:tavLst>
                                        </p:anim>
                                        <p:anim calcmode="lin" valueType="num">
                                          <p:cBhvr additive="base">
                                            <p:cTn id="74" dur="500" fill="hold"/>
                                            <p:tgtEl>
                                              <p:spTgt spid="29"/>
                                            </p:tgtEl>
                                            <p:attrNameLst>
                                              <p:attrName>ppt_y</p:attrName>
                                            </p:attrNameLst>
                                          </p:cBhvr>
                                          <p:tavLst>
                                            <p:tav tm="0">
                                              <p:val>
                                                <p:strVal val="1+#ppt_h/2"/>
                                              </p:val>
                                            </p:tav>
                                            <p:tav tm="100000">
                                              <p:val>
                                                <p:strVal val="#ppt_y"/>
                                              </p:val>
                                            </p:tav>
                                          </p:tavLst>
                                        </p:anim>
                                      </p:childTnLst>
                                    </p:cTn>
                                  </p:par>
                                </p:childTnLst>
                              </p:cTn>
                            </p:par>
                            <p:par>
                              <p:cTn id="75" fill="hold">
                                <p:stCondLst>
                                  <p:cond delay="5250"/>
                                </p:stCondLst>
                                <p:childTnLst>
                                  <p:par>
                                    <p:cTn id="76" presetID="2" presetClass="entr" presetSubtype="4" fill="hold" grpId="0" nodeType="afterEffect">
                                      <p:stCondLst>
                                        <p:cond delay="0"/>
                                      </p:stCondLst>
                                      <p:childTnLst>
                                        <p:set>
                                          <p:cBhvr>
                                            <p:cTn id="77" dur="1" fill="hold">
                                              <p:stCondLst>
                                                <p:cond delay="0"/>
                                              </p:stCondLst>
                                            </p:cTn>
                                            <p:tgtEl>
                                              <p:spTgt spid="52"/>
                                            </p:tgtEl>
                                            <p:attrNameLst>
                                              <p:attrName>style.visibility</p:attrName>
                                            </p:attrNameLst>
                                          </p:cBhvr>
                                          <p:to>
                                            <p:strVal val="visible"/>
                                          </p:to>
                                        </p:set>
                                        <p:anim calcmode="lin" valueType="num">
                                          <p:cBhvr additive="base">
                                            <p:cTn id="78" dur="500" fill="hold"/>
                                            <p:tgtEl>
                                              <p:spTgt spid="52"/>
                                            </p:tgtEl>
                                            <p:attrNameLst>
                                              <p:attrName>ppt_x</p:attrName>
                                            </p:attrNameLst>
                                          </p:cBhvr>
                                          <p:tavLst>
                                            <p:tav tm="0">
                                              <p:val>
                                                <p:strVal val="#ppt_x"/>
                                              </p:val>
                                            </p:tav>
                                            <p:tav tm="100000">
                                              <p:val>
                                                <p:strVal val="#ppt_x"/>
                                              </p:val>
                                            </p:tav>
                                          </p:tavLst>
                                        </p:anim>
                                        <p:anim calcmode="lin" valueType="num">
                                          <p:cBhvr additive="base">
                                            <p:cTn id="79" dur="500" fill="hold"/>
                                            <p:tgtEl>
                                              <p:spTgt spid="52"/>
                                            </p:tgtEl>
                                            <p:attrNameLst>
                                              <p:attrName>ppt_y</p:attrName>
                                            </p:attrNameLst>
                                          </p:cBhvr>
                                          <p:tavLst>
                                            <p:tav tm="0">
                                              <p:val>
                                                <p:strVal val="1+#ppt_h/2"/>
                                              </p:val>
                                            </p:tav>
                                            <p:tav tm="100000">
                                              <p:val>
                                                <p:strVal val="#ppt_y"/>
                                              </p:val>
                                            </p:tav>
                                          </p:tavLst>
                                        </p:anim>
                                      </p:childTnLst>
                                    </p:cTn>
                                  </p:par>
                                  <p:par>
                                    <p:cTn id="80" presetID="2" presetClass="entr" presetSubtype="2" fill="hold" grpId="0" nodeType="withEffect">
                                      <p:stCondLst>
                                        <p:cond delay="0"/>
                                      </p:stCondLst>
                                      <p:iterate type="lt">
                                        <p:tmPct val="10000"/>
                                      </p:iterate>
                                      <p:childTnLst>
                                        <p:set>
                                          <p:cBhvr>
                                            <p:cTn id="81" dur="1" fill="hold">
                                              <p:stCondLst>
                                                <p:cond delay="0"/>
                                              </p:stCondLst>
                                            </p:cTn>
                                            <p:tgtEl>
                                              <p:spTgt spid="71"/>
                                            </p:tgtEl>
                                            <p:attrNameLst>
                                              <p:attrName>style.visibility</p:attrName>
                                            </p:attrNameLst>
                                          </p:cBhvr>
                                          <p:to>
                                            <p:strVal val="visible"/>
                                          </p:to>
                                        </p:set>
                                        <p:anim calcmode="lin" valueType="num">
                                          <p:cBhvr>
                                            <p:cTn id="82" dur="500" fill="hold"/>
                                            <p:tgtEl>
                                              <p:spTgt spid="71"/>
                                            </p:tgtEl>
                                            <p:attrNameLst>
                                              <p:attrName>ppt_x</p:attrName>
                                            </p:attrNameLst>
                                          </p:cBhvr>
                                          <p:tavLst>
                                            <p:tav tm="0">
                                              <p:val>
                                                <p:strVal val="1+#ppt_w/2"/>
                                              </p:val>
                                            </p:tav>
                                            <p:tav tm="100000">
                                              <p:val>
                                                <p:strVal val="#ppt_x"/>
                                              </p:val>
                                            </p:tav>
                                          </p:tavLst>
                                        </p:anim>
                                        <p:anim calcmode="lin" valueType="num">
                                          <p:cBhvr>
                                            <p:cTn id="83" dur="500" fill="hold"/>
                                            <p:tgtEl>
                                              <p:spTgt spid="71"/>
                                            </p:tgtEl>
                                            <p:attrNameLst>
                                              <p:attrName>ppt_y</p:attrName>
                                            </p:attrNameLst>
                                          </p:cBhvr>
                                          <p:tavLst>
                                            <p:tav tm="0">
                                              <p:val>
                                                <p:strVal val="#ppt_y"/>
                                              </p:val>
                                            </p:tav>
                                            <p:tav tm="100000">
                                              <p:val>
                                                <p:strVal val="#ppt_y"/>
                                              </p:val>
                                            </p:tav>
                                          </p:tavLst>
                                        </p:anim>
                                      </p:childTnLst>
                                    </p:cTn>
                                  </p:par>
                                </p:childTnLst>
                              </p:cTn>
                            </p:par>
                            <p:par>
                              <p:cTn id="84" fill="hold">
                                <p:stCondLst>
                                  <p:cond delay="5900"/>
                                </p:stCondLst>
                                <p:childTnLst>
                                  <p:par>
                                    <p:cTn id="85" presetID="22" presetClass="entr" presetSubtype="1" fill="hold" grpId="0" nodeType="afterEffect">
                                      <p:stCondLst>
                                        <p:cond delay="0"/>
                                      </p:stCondLst>
                                      <p:childTnLst>
                                        <p:set>
                                          <p:cBhvr>
                                            <p:cTn id="86" dur="1" fill="hold">
                                              <p:stCondLst>
                                                <p:cond delay="0"/>
                                              </p:stCondLst>
                                            </p:cTn>
                                            <p:tgtEl>
                                              <p:spTgt spid="57"/>
                                            </p:tgtEl>
                                            <p:attrNameLst>
                                              <p:attrName>style.visibility</p:attrName>
                                            </p:attrNameLst>
                                          </p:cBhvr>
                                          <p:to>
                                            <p:strVal val="visible"/>
                                          </p:to>
                                        </p:set>
                                        <p:animEffect transition="in" filter="wipe(up)">
                                          <p:cBhvr>
                                            <p:cTn id="87" dur="750"/>
                                            <p:tgtEl>
                                              <p:spTgt spid="57"/>
                                            </p:tgtEl>
                                          </p:cBhvr>
                                        </p:animEffect>
                                      </p:childTnLst>
                                    </p:cTn>
                                  </p:par>
                                </p:childTnLst>
                              </p:cTn>
                            </p:par>
                            <p:par>
                              <p:cTn id="88" fill="hold">
                                <p:stCondLst>
                                  <p:cond delay="6900"/>
                                </p:stCondLst>
                                <p:childTnLst>
                                  <p:par>
                                    <p:cTn id="89" presetID="2" presetClass="entr" presetSubtype="3" fill="hold" nodeType="afterEffect">
                                      <p:stCondLst>
                                        <p:cond delay="0"/>
                                      </p:stCondLst>
                                      <p:childTnLst>
                                        <p:set>
                                          <p:cBhvr>
                                            <p:cTn id="90" dur="1" fill="hold">
                                              <p:stCondLst>
                                                <p:cond delay="0"/>
                                              </p:stCondLst>
                                            </p:cTn>
                                            <p:tgtEl>
                                              <p:spTgt spid="9"/>
                                            </p:tgtEl>
                                            <p:attrNameLst>
                                              <p:attrName>style.visibility</p:attrName>
                                            </p:attrNameLst>
                                          </p:cBhvr>
                                          <p:to>
                                            <p:strVal val="visible"/>
                                          </p:to>
                                        </p:set>
                                        <p:anim calcmode="lin" valueType="num">
                                          <p:cBhvr additive="base">
                                            <p:cTn id="91" dur="500" fill="hold"/>
                                            <p:tgtEl>
                                              <p:spTgt spid="9"/>
                                            </p:tgtEl>
                                            <p:attrNameLst>
                                              <p:attrName>ppt_x</p:attrName>
                                            </p:attrNameLst>
                                          </p:cBhvr>
                                          <p:tavLst>
                                            <p:tav tm="0">
                                              <p:val>
                                                <p:strVal val="1+#ppt_w/2"/>
                                              </p:val>
                                            </p:tav>
                                            <p:tav tm="100000">
                                              <p:val>
                                                <p:strVal val="#ppt_x"/>
                                              </p:val>
                                            </p:tav>
                                          </p:tavLst>
                                        </p:anim>
                                        <p:anim calcmode="lin" valueType="num">
                                          <p:cBhvr additive="base">
                                            <p:cTn id="92" dur="500" fill="hold"/>
                                            <p:tgtEl>
                                              <p:spTgt spid="9"/>
                                            </p:tgtEl>
                                            <p:attrNameLst>
                                              <p:attrName>ppt_y</p:attrName>
                                            </p:attrNameLst>
                                          </p:cBhvr>
                                          <p:tavLst>
                                            <p:tav tm="0">
                                              <p:val>
                                                <p:strVal val="0-#ppt_h/2"/>
                                              </p:val>
                                            </p:tav>
                                            <p:tav tm="100000">
                                              <p:val>
                                                <p:strVal val="#ppt_y"/>
                                              </p:val>
                                            </p:tav>
                                          </p:tavLst>
                                        </p:anim>
                                      </p:childTnLst>
                                    </p:cTn>
                                  </p:par>
                                  <p:par>
                                    <p:cTn id="93" presetID="2" presetClass="entr" presetSubtype="3" fill="hold" nodeType="withEffect">
                                      <p:stCondLst>
                                        <p:cond delay="0"/>
                                      </p:stCondLst>
                                      <p:childTnLst>
                                        <p:set>
                                          <p:cBhvr>
                                            <p:cTn id="94" dur="1" fill="hold">
                                              <p:stCondLst>
                                                <p:cond delay="0"/>
                                              </p:stCondLst>
                                            </p:cTn>
                                            <p:tgtEl>
                                              <p:spTgt spid="8"/>
                                            </p:tgtEl>
                                            <p:attrNameLst>
                                              <p:attrName>style.visibility</p:attrName>
                                            </p:attrNameLst>
                                          </p:cBhvr>
                                          <p:to>
                                            <p:strVal val="visible"/>
                                          </p:to>
                                        </p:set>
                                        <p:anim calcmode="lin" valueType="num">
                                          <p:cBhvr additive="base">
                                            <p:cTn id="95" dur="500" fill="hold"/>
                                            <p:tgtEl>
                                              <p:spTgt spid="8"/>
                                            </p:tgtEl>
                                            <p:attrNameLst>
                                              <p:attrName>ppt_x</p:attrName>
                                            </p:attrNameLst>
                                          </p:cBhvr>
                                          <p:tavLst>
                                            <p:tav tm="0">
                                              <p:val>
                                                <p:strVal val="1+#ppt_w/2"/>
                                              </p:val>
                                            </p:tav>
                                            <p:tav tm="100000">
                                              <p:val>
                                                <p:strVal val="#ppt_x"/>
                                              </p:val>
                                            </p:tav>
                                          </p:tavLst>
                                        </p:anim>
                                        <p:anim calcmode="lin" valueType="num">
                                          <p:cBhvr additive="base">
                                            <p:cTn id="96" dur="500" fill="hold"/>
                                            <p:tgtEl>
                                              <p:spTgt spid="8"/>
                                            </p:tgtEl>
                                            <p:attrNameLst>
                                              <p:attrName>ppt_y</p:attrName>
                                            </p:attrNameLst>
                                          </p:cBhvr>
                                          <p:tavLst>
                                            <p:tav tm="0">
                                              <p:val>
                                                <p:strVal val="0-#ppt_h/2"/>
                                              </p:val>
                                            </p:tav>
                                            <p:tav tm="100000">
                                              <p:val>
                                                <p:strVal val="#ppt_y"/>
                                              </p:val>
                                            </p:tav>
                                          </p:tavLst>
                                        </p:anim>
                                      </p:childTnLst>
                                    </p:cTn>
                                  </p:par>
                                  <p:par>
                                    <p:cTn id="97" presetID="2" presetClass="entr" presetSubtype="12" fill="hold" nodeType="withEffect">
                                      <p:stCondLst>
                                        <p:cond delay="0"/>
                                      </p:stCondLst>
                                      <p:childTnLst>
                                        <p:set>
                                          <p:cBhvr>
                                            <p:cTn id="98" dur="1" fill="hold">
                                              <p:stCondLst>
                                                <p:cond delay="0"/>
                                              </p:stCondLst>
                                            </p:cTn>
                                            <p:tgtEl>
                                              <p:spTgt spid="47"/>
                                            </p:tgtEl>
                                            <p:attrNameLst>
                                              <p:attrName>style.visibility</p:attrName>
                                            </p:attrNameLst>
                                          </p:cBhvr>
                                          <p:to>
                                            <p:strVal val="visible"/>
                                          </p:to>
                                        </p:set>
                                        <p:anim calcmode="lin" valueType="num">
                                          <p:cBhvr additive="base">
                                            <p:cTn id="99" dur="500" fill="hold"/>
                                            <p:tgtEl>
                                              <p:spTgt spid="47"/>
                                            </p:tgtEl>
                                            <p:attrNameLst>
                                              <p:attrName>ppt_x</p:attrName>
                                            </p:attrNameLst>
                                          </p:cBhvr>
                                          <p:tavLst>
                                            <p:tav tm="0">
                                              <p:val>
                                                <p:strVal val="0-#ppt_w/2"/>
                                              </p:val>
                                            </p:tav>
                                            <p:tav tm="100000">
                                              <p:val>
                                                <p:strVal val="#ppt_x"/>
                                              </p:val>
                                            </p:tav>
                                          </p:tavLst>
                                        </p:anim>
                                        <p:anim calcmode="lin" valueType="num">
                                          <p:cBhvr additive="base">
                                            <p:cTn id="10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8" grpId="0"/>
          <p:bldP spid="69" grpId="0"/>
          <p:bldP spid="70" grpId="0"/>
          <p:bldP spid="71" grpId="0"/>
          <p:bldP spid="6" grpId="0" animBg="1"/>
          <p:bldP spid="27" grpId="0" animBg="1"/>
          <p:bldP spid="28" grpId="0" animBg="1"/>
          <p:bldP spid="29" grpId="0" animBg="1"/>
          <p:bldP spid="32" grpId="0" bldLvl="0" animBg="1"/>
          <p:bldP spid="37" grpId="0" animBg="1"/>
          <p:bldP spid="50" grpId="0" animBg="1"/>
          <p:bldP spid="51" grpId="0" animBg="1"/>
          <p:bldP spid="52" grpId="0" animBg="1"/>
          <p:bldP spid="54" grpId="0"/>
          <p:bldP spid="55" grpId="0"/>
          <p:bldP spid="56" grpId="0"/>
          <p:bldP spid="57"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3" name="矩形 22"/>
          <p:cNvSpPr/>
          <p:nvPr/>
        </p:nvSpPr>
        <p:spPr>
          <a:xfrm>
            <a:off x="0" y="216424"/>
            <a:ext cx="3837529" cy="40011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 </a:t>
            </a: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ADD DIRECTORY ONE TITLES</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Up Arrow 64"/>
          <p:cNvSpPr/>
          <p:nvPr/>
        </p:nvSpPr>
        <p:spPr>
          <a:xfrm>
            <a:off x="6006614" y="1429180"/>
            <a:ext cx="520995" cy="5528214"/>
          </a:xfrm>
          <a:prstGeom prst="upArrow">
            <a:avLst>
              <a:gd name="adj1" fmla="val 50000"/>
              <a:gd name="adj2" fmla="val 67147"/>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4" name="Bent Arrow 65"/>
          <p:cNvSpPr/>
          <p:nvPr/>
        </p:nvSpPr>
        <p:spPr>
          <a:xfrm>
            <a:off x="6135355" y="2437673"/>
            <a:ext cx="3286684" cy="4519720"/>
          </a:xfrm>
          <a:prstGeom prst="bentArrow">
            <a:avLst>
              <a:gd name="adj1" fmla="val 8879"/>
              <a:gd name="adj2" fmla="val 9038"/>
              <a:gd name="adj3" fmla="val 15734"/>
              <a:gd name="adj4" fmla="val 19454"/>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25" name="Bent Arrow 53"/>
          <p:cNvSpPr/>
          <p:nvPr/>
        </p:nvSpPr>
        <p:spPr>
          <a:xfrm flipH="1">
            <a:off x="3142690" y="3402025"/>
            <a:ext cx="3286684" cy="3555367"/>
          </a:xfrm>
          <a:prstGeom prst="bentArrow">
            <a:avLst>
              <a:gd name="adj1" fmla="val 8879"/>
              <a:gd name="adj2" fmla="val 9038"/>
              <a:gd name="adj3" fmla="val 15734"/>
              <a:gd name="adj4" fmla="val 19454"/>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26" name="Bent Arrow 50"/>
          <p:cNvSpPr/>
          <p:nvPr/>
        </p:nvSpPr>
        <p:spPr>
          <a:xfrm>
            <a:off x="6136932" y="3937777"/>
            <a:ext cx="2916194" cy="3019615"/>
          </a:xfrm>
          <a:prstGeom prst="bentArrow">
            <a:avLst>
              <a:gd name="adj1" fmla="val 10194"/>
              <a:gd name="adj2" fmla="val 9038"/>
              <a:gd name="adj3" fmla="val 14263"/>
              <a:gd name="adj4" fmla="val 24932"/>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27" name="Bent Arrow 56"/>
          <p:cNvSpPr/>
          <p:nvPr/>
        </p:nvSpPr>
        <p:spPr>
          <a:xfrm flipH="1">
            <a:off x="3923883" y="4775015"/>
            <a:ext cx="2505492" cy="2182377"/>
          </a:xfrm>
          <a:prstGeom prst="bentArrow">
            <a:avLst>
              <a:gd name="adj1" fmla="val 13458"/>
              <a:gd name="adj2" fmla="val 12349"/>
              <a:gd name="adj3" fmla="val 17061"/>
              <a:gd name="adj4" fmla="val 30061"/>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28" name="TextBox 17"/>
          <p:cNvSpPr txBox="1"/>
          <p:nvPr/>
        </p:nvSpPr>
        <p:spPr>
          <a:xfrm>
            <a:off x="1098548" y="4922779"/>
            <a:ext cx="2422380" cy="1100301"/>
          </a:xfrm>
          <a:prstGeom prst="rect">
            <a:avLst/>
          </a:prstGeom>
          <a:noFill/>
        </p:spPr>
        <p:txBody>
          <a:bodyPr wrap="square" rtlCol="0">
            <a:spAutoFit/>
          </a:bodyPr>
          <a:lstStyle/>
          <a:p>
            <a:pPr algn="r"/>
            <a:r>
              <a:rPr lang="zh-CN" altLang="en-US" sz="1600" b="1" dirty="0">
                <a:solidFill>
                  <a:srgbClr val="0F0F2F"/>
                </a:solidFill>
                <a:latin typeface="微软雅黑" panose="020B0503020204020204" pitchFamily="34" charset="-122"/>
                <a:ea typeface="微软雅黑" panose="020B0503020204020204" pitchFamily="34" charset="-122"/>
                <a:cs typeface="+mn-ea"/>
                <a:sym typeface="+mn-lt"/>
              </a:rPr>
              <a:t>请替换文字内容</a:t>
            </a:r>
            <a:br>
              <a:rPr lang="en-US" sz="900" b="1" dirty="0">
                <a:solidFill>
                  <a:schemeClr val="accent4"/>
                </a:solidFill>
                <a:latin typeface="微软雅黑" panose="020B0503020204020204" pitchFamily="34" charset="-122"/>
                <a:ea typeface="微软雅黑" panose="020B0503020204020204" pitchFamily="34" charset="-122"/>
                <a:cs typeface="+mn-ea"/>
                <a:sym typeface="+mn-lt"/>
              </a:rPr>
            </a:br>
            <a:endParaRPr lang="en-US" sz="900" b="1" dirty="0">
              <a:solidFill>
                <a:schemeClr val="accent4"/>
              </a:solidFill>
              <a:latin typeface="微软雅黑" panose="020B0503020204020204" pitchFamily="34" charset="-122"/>
              <a:ea typeface="微软雅黑" panose="020B0503020204020204" pitchFamily="34" charset="-122"/>
              <a:cs typeface="+mn-ea"/>
              <a:sym typeface="+mn-lt"/>
            </a:endParaRPr>
          </a:p>
          <a:p>
            <a:pPr algn="r">
              <a:lnSpc>
                <a:spcPct val="15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点击添加相关标题文字，点击添加相关标题文字，点击添加相关标题文字，点击添加相关标题文字，点击添加相关标题文字。</a:t>
            </a:r>
            <a:endParaRPr lang="en-GB" altLang="zh-CN"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29" name="TextBox 18"/>
          <p:cNvSpPr txBox="1"/>
          <p:nvPr/>
        </p:nvSpPr>
        <p:spPr>
          <a:xfrm>
            <a:off x="551384" y="3453279"/>
            <a:ext cx="2390794" cy="1100301"/>
          </a:xfrm>
          <a:prstGeom prst="rect">
            <a:avLst/>
          </a:prstGeom>
          <a:noFill/>
        </p:spPr>
        <p:txBody>
          <a:bodyPr wrap="square" rtlCol="0">
            <a:spAutoFit/>
          </a:bodyPr>
          <a:lstStyle/>
          <a:p>
            <a:pPr algn="r"/>
            <a:r>
              <a:rPr lang="zh-CN" altLang="en-US" sz="1600" b="1" dirty="0">
                <a:solidFill>
                  <a:srgbClr val="0F0F2F"/>
                </a:solidFill>
                <a:latin typeface="微软雅黑" panose="020B0503020204020204" pitchFamily="34" charset="-122"/>
                <a:ea typeface="微软雅黑" panose="020B0503020204020204" pitchFamily="34" charset="-122"/>
                <a:cs typeface="+mn-ea"/>
                <a:sym typeface="+mn-lt"/>
              </a:rPr>
              <a:t>请替换文字内容</a:t>
            </a:r>
            <a:br>
              <a:rPr lang="en-US" altLang="zh-CN" sz="900" b="1" dirty="0">
                <a:solidFill>
                  <a:srgbClr val="0F0F2F"/>
                </a:solidFill>
                <a:latin typeface="微软雅黑" panose="020B0503020204020204" pitchFamily="34" charset="-122"/>
                <a:ea typeface="微软雅黑" panose="020B0503020204020204" pitchFamily="34" charset="-122"/>
                <a:cs typeface="+mn-ea"/>
                <a:sym typeface="+mn-lt"/>
              </a:rPr>
            </a:br>
            <a:endParaRPr lang="en-US" altLang="zh-CN" sz="900" b="1" dirty="0">
              <a:solidFill>
                <a:srgbClr val="0F0F2F"/>
              </a:solidFill>
              <a:latin typeface="微软雅黑" panose="020B0503020204020204" pitchFamily="34" charset="-122"/>
              <a:ea typeface="微软雅黑" panose="020B0503020204020204" pitchFamily="34" charset="-122"/>
              <a:cs typeface="+mn-ea"/>
              <a:sym typeface="+mn-lt"/>
            </a:endParaRPr>
          </a:p>
          <a:p>
            <a:pPr algn="r">
              <a:lnSpc>
                <a:spcPct val="15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点击添加相关标题文字，点击添加相关标题文字，点击添加相关标题文字，点击添加相关标题文字，点击添加相关标题文字。</a:t>
            </a:r>
            <a:endParaRPr lang="en-US"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0" name="TextBox 19"/>
          <p:cNvSpPr txBox="1"/>
          <p:nvPr/>
        </p:nvSpPr>
        <p:spPr>
          <a:xfrm>
            <a:off x="9264352" y="4003429"/>
            <a:ext cx="2390794" cy="1238801"/>
          </a:xfrm>
          <a:prstGeom prst="rect">
            <a:avLst/>
          </a:prstGeom>
          <a:noFill/>
        </p:spPr>
        <p:txBody>
          <a:bodyPr wrap="square" rtlCol="0">
            <a:spAutoFit/>
          </a:bodyPr>
          <a:lstStyle/>
          <a:p>
            <a:r>
              <a:rPr lang="zh-CN" altLang="en-US" sz="1600" b="1" dirty="0">
                <a:solidFill>
                  <a:srgbClr val="0F0F2F"/>
                </a:solidFill>
                <a:latin typeface="微软雅黑" panose="020B0503020204020204" pitchFamily="34" charset="-122"/>
                <a:ea typeface="微软雅黑" panose="020B0503020204020204" pitchFamily="34" charset="-122"/>
                <a:cs typeface="+mn-ea"/>
                <a:sym typeface="+mn-lt"/>
              </a:rPr>
              <a:t>请替换文字内容</a:t>
            </a:r>
            <a:br>
              <a:rPr lang="en-US" altLang="zh-CN" b="1" dirty="0">
                <a:solidFill>
                  <a:schemeClr val="accent4"/>
                </a:solidFill>
                <a:latin typeface="微软雅黑" panose="020B0503020204020204" pitchFamily="34" charset="-122"/>
                <a:ea typeface="微软雅黑" panose="020B0503020204020204" pitchFamily="34" charset="-122"/>
                <a:cs typeface="+mn-ea"/>
                <a:sym typeface="+mn-lt"/>
              </a:rPr>
            </a:br>
            <a:endParaRPr lang="en-US" altLang="zh-CN" b="1" dirty="0">
              <a:solidFill>
                <a:schemeClr val="accent4"/>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点击添加相关标题文字，点击添加相关标题文字，点击添加相关标题文字，点击添加相关标题文字，点击添加相关标题文字。</a:t>
            </a:r>
            <a:endParaRPr lang="en-US"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1" name="TextBox 20"/>
          <p:cNvSpPr txBox="1"/>
          <p:nvPr/>
        </p:nvSpPr>
        <p:spPr>
          <a:xfrm>
            <a:off x="3529214" y="1555992"/>
            <a:ext cx="2390794" cy="1100301"/>
          </a:xfrm>
          <a:prstGeom prst="rect">
            <a:avLst/>
          </a:prstGeom>
          <a:noFill/>
        </p:spPr>
        <p:txBody>
          <a:bodyPr wrap="square" rtlCol="0">
            <a:spAutoFit/>
          </a:bodyPr>
          <a:lstStyle/>
          <a:p>
            <a:pPr algn="r"/>
            <a:r>
              <a:rPr lang="zh-CN" altLang="en-US" sz="1600" b="1" dirty="0">
                <a:solidFill>
                  <a:srgbClr val="0F0F2F"/>
                </a:solidFill>
                <a:latin typeface="微软雅黑" panose="020B0503020204020204" pitchFamily="34" charset="-122"/>
                <a:ea typeface="微软雅黑" panose="020B0503020204020204" pitchFamily="34" charset="-122"/>
                <a:cs typeface="+mn-ea"/>
                <a:sym typeface="+mn-lt"/>
              </a:rPr>
              <a:t>请替换文字内容</a:t>
            </a:r>
            <a:br>
              <a:rPr lang="en-US" altLang="zh-CN" sz="900" b="1" dirty="0">
                <a:solidFill>
                  <a:srgbClr val="0F0F2F"/>
                </a:solidFill>
                <a:latin typeface="微软雅黑" panose="020B0503020204020204" pitchFamily="34" charset="-122"/>
                <a:ea typeface="微软雅黑" panose="020B0503020204020204" pitchFamily="34" charset="-122"/>
                <a:cs typeface="+mn-ea"/>
                <a:sym typeface="+mn-lt"/>
              </a:rPr>
            </a:br>
            <a:endParaRPr lang="en-US" altLang="zh-CN" sz="900" b="1" dirty="0">
              <a:solidFill>
                <a:srgbClr val="0F0F2F"/>
              </a:solidFill>
              <a:latin typeface="微软雅黑" panose="020B0503020204020204" pitchFamily="34" charset="-122"/>
              <a:ea typeface="微软雅黑" panose="020B0503020204020204" pitchFamily="34" charset="-122"/>
              <a:cs typeface="+mn-ea"/>
              <a:sym typeface="+mn-lt"/>
            </a:endParaRPr>
          </a:p>
          <a:p>
            <a:pPr algn="r">
              <a:lnSpc>
                <a:spcPct val="15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点击添加相关标题文字，点击添加相关标题文字，点击添加相关标题文字，点击添加相关标题文字，点击添加相关标题文字。</a:t>
            </a:r>
            <a:endParaRPr lang="en-US"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2" name="TextBox 21"/>
          <p:cNvSpPr txBox="1"/>
          <p:nvPr/>
        </p:nvSpPr>
        <p:spPr>
          <a:xfrm>
            <a:off x="9552384" y="2350353"/>
            <a:ext cx="2390794" cy="1100301"/>
          </a:xfrm>
          <a:prstGeom prst="rect">
            <a:avLst/>
          </a:prstGeom>
          <a:noFill/>
        </p:spPr>
        <p:txBody>
          <a:bodyPr wrap="square" rtlCol="0">
            <a:spAutoFit/>
          </a:bodyPr>
          <a:lstStyle/>
          <a:p>
            <a:r>
              <a:rPr lang="zh-CN" altLang="en-US" sz="1600" b="1" dirty="0">
                <a:solidFill>
                  <a:srgbClr val="0F0F2F"/>
                </a:solidFill>
                <a:latin typeface="微软雅黑" panose="020B0503020204020204" pitchFamily="34" charset="-122"/>
                <a:ea typeface="微软雅黑" panose="020B0503020204020204" pitchFamily="34" charset="-122"/>
                <a:cs typeface="+mn-ea"/>
                <a:sym typeface="+mn-lt"/>
              </a:rPr>
              <a:t>请替换文字内容</a:t>
            </a:r>
            <a:br>
              <a:rPr lang="en-US" altLang="zh-CN" sz="900" b="1" dirty="0">
                <a:solidFill>
                  <a:schemeClr val="accent4"/>
                </a:solidFill>
                <a:latin typeface="微软雅黑" panose="020B0503020204020204" pitchFamily="34" charset="-122"/>
                <a:ea typeface="微软雅黑" panose="020B0503020204020204" pitchFamily="34" charset="-122"/>
                <a:cs typeface="+mn-ea"/>
                <a:sym typeface="+mn-lt"/>
              </a:rPr>
            </a:br>
            <a:endParaRPr lang="en-US" altLang="zh-CN" sz="900" b="1" dirty="0">
              <a:solidFill>
                <a:schemeClr val="accent4"/>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点击添加相关标题文字，点击添加相关标题文字，点击添加相关标题文字，点击添加相关标题文字，点击添加相关标题文字。</a:t>
            </a:r>
            <a:endParaRPr lang="en-US" altLang="zh-CN" sz="9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strips(upLeft)">
                                      <p:cBhvr>
                                        <p:cTn id="7" dur="1000"/>
                                        <p:tgtEl>
                                          <p:spTgt spid="27"/>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right)">
                                      <p:cBhvr>
                                        <p:cTn id="11" dur="500"/>
                                        <p:tgtEl>
                                          <p:spTgt spid="28"/>
                                        </p:tgtEl>
                                      </p:cBhvr>
                                    </p:animEffect>
                                  </p:childTnLst>
                                </p:cTn>
                              </p:par>
                            </p:childTnLst>
                          </p:cTn>
                        </p:par>
                        <p:par>
                          <p:cTn id="12" fill="hold">
                            <p:stCondLst>
                              <p:cond delay="1500"/>
                            </p:stCondLst>
                            <p:childTnLst>
                              <p:par>
                                <p:cTn id="13" presetID="18" presetClass="entr" presetSubtype="3"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strips(upRight)">
                                      <p:cBhvr>
                                        <p:cTn id="15" dur="1000"/>
                                        <p:tgtEl>
                                          <p:spTgt spid="26"/>
                                        </p:tgtEl>
                                      </p:cBhvr>
                                    </p:animEffect>
                                  </p:childTnLst>
                                </p:cTn>
                              </p:par>
                            </p:childTnLst>
                          </p:cTn>
                        </p:par>
                        <p:par>
                          <p:cTn id="16" fill="hold">
                            <p:stCondLst>
                              <p:cond delay="25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childTnLst>
                          </p:cTn>
                        </p:par>
                        <p:par>
                          <p:cTn id="20" fill="hold">
                            <p:stCondLst>
                              <p:cond delay="3000"/>
                            </p:stCondLst>
                            <p:childTnLst>
                              <p:par>
                                <p:cTn id="21" presetID="18" presetClass="entr" presetSubtype="9"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strips(upLeft)">
                                      <p:cBhvr>
                                        <p:cTn id="23" dur="1000"/>
                                        <p:tgtEl>
                                          <p:spTgt spid="25"/>
                                        </p:tgtEl>
                                      </p:cBhvr>
                                    </p:animEffect>
                                  </p:childTnLst>
                                </p:cTn>
                              </p:par>
                            </p:childTnLst>
                          </p:cTn>
                        </p:par>
                        <p:par>
                          <p:cTn id="24" fill="hold">
                            <p:stCondLst>
                              <p:cond delay="4000"/>
                            </p:stCondLst>
                            <p:childTnLst>
                              <p:par>
                                <p:cTn id="25" presetID="22" presetClass="entr" presetSubtype="2"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right)">
                                      <p:cBhvr>
                                        <p:cTn id="27" dur="500"/>
                                        <p:tgtEl>
                                          <p:spTgt spid="29"/>
                                        </p:tgtEl>
                                      </p:cBhvr>
                                    </p:animEffect>
                                  </p:childTnLst>
                                </p:cTn>
                              </p:par>
                            </p:childTnLst>
                          </p:cTn>
                        </p:par>
                        <p:par>
                          <p:cTn id="28" fill="hold">
                            <p:stCondLst>
                              <p:cond delay="4500"/>
                            </p:stCondLst>
                            <p:childTnLst>
                              <p:par>
                                <p:cTn id="29" presetID="18" presetClass="entr" presetSubtype="3"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strips(upRight)">
                                      <p:cBhvr>
                                        <p:cTn id="31" dur="1000"/>
                                        <p:tgtEl>
                                          <p:spTgt spid="24"/>
                                        </p:tgtEl>
                                      </p:cBhvr>
                                    </p:animEffect>
                                  </p:childTnLst>
                                </p:cTn>
                              </p:par>
                            </p:childTnLst>
                          </p:cTn>
                        </p:par>
                        <p:par>
                          <p:cTn id="32" fill="hold">
                            <p:stCondLst>
                              <p:cond delay="5500"/>
                            </p:stCondLst>
                            <p:childTnLst>
                              <p:par>
                                <p:cTn id="33" presetID="22" presetClass="entr" presetSubtype="8"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childTnLst>
                          </p:cTn>
                        </p:par>
                        <p:par>
                          <p:cTn id="36" fill="hold">
                            <p:stCondLst>
                              <p:cond delay="6000"/>
                            </p:stCondLst>
                            <p:childTnLst>
                              <p:par>
                                <p:cTn id="37" presetID="18" presetClass="entr" presetSubtype="9"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strips(upLeft)">
                                      <p:cBhvr>
                                        <p:cTn id="39" dur="1000"/>
                                        <p:tgtEl>
                                          <p:spTgt spid="22"/>
                                        </p:tgtEl>
                                      </p:cBhvr>
                                    </p:animEffect>
                                  </p:childTnLst>
                                </p:cTn>
                              </p:par>
                            </p:childTnLst>
                          </p:cTn>
                        </p:par>
                        <p:par>
                          <p:cTn id="40" fill="hold">
                            <p:stCondLst>
                              <p:cond delay="7000"/>
                            </p:stCondLst>
                            <p:childTnLst>
                              <p:par>
                                <p:cTn id="41" presetID="22" presetClass="entr" presetSubtype="2"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right)">
                                      <p:cBhvr>
                                        <p:cTn id="4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animBg="1"/>
      <p:bldP spid="27" grpId="0" animBg="1"/>
      <p:bldP spid="28" grpId="0"/>
      <p:bldP spid="29" grpId="0"/>
      <p:bldP spid="30" grpId="0"/>
      <p:bldP spid="31" grpId="0"/>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2" name="矩形 41"/>
          <p:cNvSpPr/>
          <p:nvPr/>
        </p:nvSpPr>
        <p:spPr>
          <a:xfrm>
            <a:off x="0" y="216424"/>
            <a:ext cx="3837529" cy="40011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 </a:t>
            </a: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ADD DIRECTORY ONE TITLES</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3" name="Group 58"/>
          <p:cNvGrpSpPr/>
          <p:nvPr/>
        </p:nvGrpSpPr>
        <p:grpSpPr>
          <a:xfrm>
            <a:off x="1600045" y="1417759"/>
            <a:ext cx="3081226" cy="4952654"/>
            <a:chOff x="4765675" y="2060575"/>
            <a:chExt cx="2543176" cy="4087813"/>
          </a:xfrm>
          <a:solidFill>
            <a:srgbClr val="0F0F2F"/>
          </a:solidFill>
        </p:grpSpPr>
        <p:sp>
          <p:nvSpPr>
            <p:cNvPr id="44" name="Freeform 5"/>
            <p:cNvSpPr>
              <a:spLocks noEditPoints="1"/>
            </p:cNvSpPr>
            <p:nvPr/>
          </p:nvSpPr>
          <p:spPr bwMode="auto">
            <a:xfrm>
              <a:off x="6985000" y="3427413"/>
              <a:ext cx="287338" cy="282575"/>
            </a:xfrm>
            <a:custGeom>
              <a:avLst/>
              <a:gdLst>
                <a:gd name="T0" fmla="*/ 85 w 98"/>
                <a:gd name="T1" fmla="*/ 35 h 96"/>
                <a:gd name="T2" fmla="*/ 83 w 98"/>
                <a:gd name="T3" fmla="*/ 31 h 96"/>
                <a:gd name="T4" fmla="*/ 87 w 98"/>
                <a:gd name="T5" fmla="*/ 17 h 96"/>
                <a:gd name="T6" fmla="*/ 80 w 98"/>
                <a:gd name="T7" fmla="*/ 10 h 96"/>
                <a:gd name="T8" fmla="*/ 79 w 98"/>
                <a:gd name="T9" fmla="*/ 9 h 96"/>
                <a:gd name="T10" fmla="*/ 78 w 98"/>
                <a:gd name="T11" fmla="*/ 9 h 96"/>
                <a:gd name="T12" fmla="*/ 65 w 98"/>
                <a:gd name="T13" fmla="*/ 14 h 96"/>
                <a:gd name="T14" fmla="*/ 61 w 98"/>
                <a:gd name="T15" fmla="*/ 13 h 96"/>
                <a:gd name="T16" fmla="*/ 54 w 98"/>
                <a:gd name="T17" fmla="*/ 0 h 96"/>
                <a:gd name="T18" fmla="*/ 44 w 98"/>
                <a:gd name="T19" fmla="*/ 0 h 96"/>
                <a:gd name="T20" fmla="*/ 37 w 98"/>
                <a:gd name="T21" fmla="*/ 13 h 96"/>
                <a:gd name="T22" fmla="*/ 33 w 98"/>
                <a:gd name="T23" fmla="*/ 14 h 96"/>
                <a:gd name="T24" fmla="*/ 20 w 98"/>
                <a:gd name="T25" fmla="*/ 10 h 96"/>
                <a:gd name="T26" fmla="*/ 19 w 98"/>
                <a:gd name="T27" fmla="*/ 10 h 96"/>
                <a:gd name="T28" fmla="*/ 11 w 98"/>
                <a:gd name="T29" fmla="*/ 17 h 96"/>
                <a:gd name="T30" fmla="*/ 15 w 98"/>
                <a:gd name="T31" fmla="*/ 32 h 96"/>
                <a:gd name="T32" fmla="*/ 13 w 98"/>
                <a:gd name="T33" fmla="*/ 36 h 96"/>
                <a:gd name="T34" fmla="*/ 0 w 98"/>
                <a:gd name="T35" fmla="*/ 43 h 96"/>
                <a:gd name="T36" fmla="*/ 0 w 98"/>
                <a:gd name="T37" fmla="*/ 53 h 96"/>
                <a:gd name="T38" fmla="*/ 14 w 98"/>
                <a:gd name="T39" fmla="*/ 60 h 96"/>
                <a:gd name="T40" fmla="*/ 15 w 98"/>
                <a:gd name="T41" fmla="*/ 64 h 96"/>
                <a:gd name="T42" fmla="*/ 11 w 98"/>
                <a:gd name="T43" fmla="*/ 78 h 96"/>
                <a:gd name="T44" fmla="*/ 18 w 98"/>
                <a:gd name="T45" fmla="*/ 85 h 96"/>
                <a:gd name="T46" fmla="*/ 19 w 98"/>
                <a:gd name="T47" fmla="*/ 86 h 96"/>
                <a:gd name="T48" fmla="*/ 20 w 98"/>
                <a:gd name="T49" fmla="*/ 86 h 96"/>
                <a:gd name="T50" fmla="*/ 33 w 98"/>
                <a:gd name="T51" fmla="*/ 81 h 96"/>
                <a:gd name="T52" fmla="*/ 37 w 98"/>
                <a:gd name="T53" fmla="*/ 82 h 96"/>
                <a:gd name="T54" fmla="*/ 44 w 98"/>
                <a:gd name="T55" fmla="*/ 96 h 96"/>
                <a:gd name="T56" fmla="*/ 54 w 98"/>
                <a:gd name="T57" fmla="*/ 96 h 96"/>
                <a:gd name="T58" fmla="*/ 61 w 98"/>
                <a:gd name="T59" fmla="*/ 82 h 96"/>
                <a:gd name="T60" fmla="*/ 66 w 98"/>
                <a:gd name="T61" fmla="*/ 81 h 96"/>
                <a:gd name="T62" fmla="*/ 79 w 98"/>
                <a:gd name="T63" fmla="*/ 86 h 96"/>
                <a:gd name="T64" fmla="*/ 80 w 98"/>
                <a:gd name="T65" fmla="*/ 86 h 96"/>
                <a:gd name="T66" fmla="*/ 87 w 98"/>
                <a:gd name="T67" fmla="*/ 78 h 96"/>
                <a:gd name="T68" fmla="*/ 83 w 98"/>
                <a:gd name="T69" fmla="*/ 64 h 96"/>
                <a:gd name="T70" fmla="*/ 85 w 98"/>
                <a:gd name="T71" fmla="*/ 60 h 96"/>
                <a:gd name="T72" fmla="*/ 98 w 98"/>
                <a:gd name="T73" fmla="*/ 52 h 96"/>
                <a:gd name="T74" fmla="*/ 98 w 98"/>
                <a:gd name="T75" fmla="*/ 42 h 96"/>
                <a:gd name="T76" fmla="*/ 85 w 98"/>
                <a:gd name="T77" fmla="*/ 35 h 96"/>
                <a:gd name="T78" fmla="*/ 49 w 98"/>
                <a:gd name="T79" fmla="*/ 64 h 96"/>
                <a:gd name="T80" fmla="*/ 32 w 98"/>
                <a:gd name="T81" fmla="*/ 48 h 96"/>
                <a:gd name="T82" fmla="*/ 49 w 98"/>
                <a:gd name="T83" fmla="*/ 31 h 96"/>
                <a:gd name="T84" fmla="*/ 66 w 98"/>
                <a:gd name="T85" fmla="*/ 48 h 96"/>
                <a:gd name="T86" fmla="*/ 49 w 98"/>
                <a:gd name="T87" fmla="*/ 64 h 96"/>
                <a:gd name="T88" fmla="*/ 49 w 98"/>
                <a:gd name="T89" fmla="*/ 64 h 96"/>
                <a:gd name="T90" fmla="*/ 49 w 98"/>
                <a:gd name="T9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8" h="96">
                  <a:moveTo>
                    <a:pt x="85" y="35"/>
                  </a:moveTo>
                  <a:cubicBezTo>
                    <a:pt x="83" y="31"/>
                    <a:pt x="83" y="31"/>
                    <a:pt x="83" y="31"/>
                  </a:cubicBezTo>
                  <a:cubicBezTo>
                    <a:pt x="89" y="19"/>
                    <a:pt x="88" y="18"/>
                    <a:pt x="87" y="17"/>
                  </a:cubicBezTo>
                  <a:cubicBezTo>
                    <a:pt x="80" y="10"/>
                    <a:pt x="80" y="10"/>
                    <a:pt x="80" y="10"/>
                  </a:cubicBezTo>
                  <a:cubicBezTo>
                    <a:pt x="79" y="9"/>
                    <a:pt x="79" y="9"/>
                    <a:pt x="79" y="9"/>
                  </a:cubicBezTo>
                  <a:cubicBezTo>
                    <a:pt x="78" y="9"/>
                    <a:pt x="78" y="9"/>
                    <a:pt x="78" y="9"/>
                  </a:cubicBezTo>
                  <a:cubicBezTo>
                    <a:pt x="78" y="9"/>
                    <a:pt x="77" y="9"/>
                    <a:pt x="65" y="14"/>
                  </a:cubicBezTo>
                  <a:cubicBezTo>
                    <a:pt x="61" y="13"/>
                    <a:pt x="61" y="13"/>
                    <a:pt x="61" y="13"/>
                  </a:cubicBezTo>
                  <a:cubicBezTo>
                    <a:pt x="56" y="0"/>
                    <a:pt x="56" y="0"/>
                    <a:pt x="54" y="0"/>
                  </a:cubicBezTo>
                  <a:cubicBezTo>
                    <a:pt x="44" y="0"/>
                    <a:pt x="44" y="0"/>
                    <a:pt x="44" y="0"/>
                  </a:cubicBezTo>
                  <a:cubicBezTo>
                    <a:pt x="42" y="0"/>
                    <a:pt x="42" y="0"/>
                    <a:pt x="37" y="13"/>
                  </a:cubicBezTo>
                  <a:cubicBezTo>
                    <a:pt x="33" y="14"/>
                    <a:pt x="33" y="14"/>
                    <a:pt x="33" y="14"/>
                  </a:cubicBezTo>
                  <a:cubicBezTo>
                    <a:pt x="25" y="11"/>
                    <a:pt x="21" y="10"/>
                    <a:pt x="20" y="10"/>
                  </a:cubicBezTo>
                  <a:cubicBezTo>
                    <a:pt x="19" y="10"/>
                    <a:pt x="19" y="10"/>
                    <a:pt x="19" y="10"/>
                  </a:cubicBezTo>
                  <a:cubicBezTo>
                    <a:pt x="11" y="17"/>
                    <a:pt x="11" y="17"/>
                    <a:pt x="11" y="17"/>
                  </a:cubicBezTo>
                  <a:cubicBezTo>
                    <a:pt x="10" y="18"/>
                    <a:pt x="9" y="19"/>
                    <a:pt x="15" y="32"/>
                  </a:cubicBezTo>
                  <a:cubicBezTo>
                    <a:pt x="13" y="36"/>
                    <a:pt x="13" y="36"/>
                    <a:pt x="13" y="36"/>
                  </a:cubicBezTo>
                  <a:cubicBezTo>
                    <a:pt x="0" y="41"/>
                    <a:pt x="0" y="41"/>
                    <a:pt x="0" y="43"/>
                  </a:cubicBezTo>
                  <a:cubicBezTo>
                    <a:pt x="0" y="53"/>
                    <a:pt x="0" y="53"/>
                    <a:pt x="0" y="53"/>
                  </a:cubicBezTo>
                  <a:cubicBezTo>
                    <a:pt x="0" y="54"/>
                    <a:pt x="0" y="55"/>
                    <a:pt x="14" y="60"/>
                  </a:cubicBezTo>
                  <a:cubicBezTo>
                    <a:pt x="15" y="64"/>
                    <a:pt x="15" y="64"/>
                    <a:pt x="15" y="64"/>
                  </a:cubicBezTo>
                  <a:cubicBezTo>
                    <a:pt x="9" y="77"/>
                    <a:pt x="10" y="77"/>
                    <a:pt x="11" y="78"/>
                  </a:cubicBezTo>
                  <a:cubicBezTo>
                    <a:pt x="18" y="85"/>
                    <a:pt x="18" y="85"/>
                    <a:pt x="18" y="85"/>
                  </a:cubicBezTo>
                  <a:cubicBezTo>
                    <a:pt x="19" y="86"/>
                    <a:pt x="19" y="86"/>
                    <a:pt x="19" y="86"/>
                  </a:cubicBezTo>
                  <a:cubicBezTo>
                    <a:pt x="20" y="86"/>
                    <a:pt x="20" y="86"/>
                    <a:pt x="20" y="86"/>
                  </a:cubicBezTo>
                  <a:cubicBezTo>
                    <a:pt x="20" y="86"/>
                    <a:pt x="22" y="86"/>
                    <a:pt x="33" y="81"/>
                  </a:cubicBezTo>
                  <a:cubicBezTo>
                    <a:pt x="37" y="82"/>
                    <a:pt x="37" y="82"/>
                    <a:pt x="37" y="82"/>
                  </a:cubicBezTo>
                  <a:cubicBezTo>
                    <a:pt x="42" y="96"/>
                    <a:pt x="43" y="96"/>
                    <a:pt x="44" y="96"/>
                  </a:cubicBezTo>
                  <a:cubicBezTo>
                    <a:pt x="54" y="96"/>
                    <a:pt x="54" y="96"/>
                    <a:pt x="54" y="96"/>
                  </a:cubicBezTo>
                  <a:cubicBezTo>
                    <a:pt x="56" y="96"/>
                    <a:pt x="57" y="96"/>
                    <a:pt x="61" y="82"/>
                  </a:cubicBezTo>
                  <a:cubicBezTo>
                    <a:pt x="66" y="81"/>
                    <a:pt x="66" y="81"/>
                    <a:pt x="66" y="81"/>
                  </a:cubicBezTo>
                  <a:cubicBezTo>
                    <a:pt x="73" y="84"/>
                    <a:pt x="77" y="86"/>
                    <a:pt x="79" y="86"/>
                  </a:cubicBezTo>
                  <a:cubicBezTo>
                    <a:pt x="80" y="86"/>
                    <a:pt x="80" y="86"/>
                    <a:pt x="80" y="86"/>
                  </a:cubicBezTo>
                  <a:cubicBezTo>
                    <a:pt x="87" y="78"/>
                    <a:pt x="87" y="78"/>
                    <a:pt x="87" y="78"/>
                  </a:cubicBezTo>
                  <a:cubicBezTo>
                    <a:pt x="89" y="77"/>
                    <a:pt x="89" y="76"/>
                    <a:pt x="83" y="64"/>
                  </a:cubicBezTo>
                  <a:cubicBezTo>
                    <a:pt x="85" y="60"/>
                    <a:pt x="85" y="60"/>
                    <a:pt x="85" y="60"/>
                  </a:cubicBezTo>
                  <a:cubicBezTo>
                    <a:pt x="98" y="55"/>
                    <a:pt x="98" y="54"/>
                    <a:pt x="98" y="52"/>
                  </a:cubicBezTo>
                  <a:cubicBezTo>
                    <a:pt x="98" y="42"/>
                    <a:pt x="98" y="42"/>
                    <a:pt x="98" y="42"/>
                  </a:cubicBezTo>
                  <a:cubicBezTo>
                    <a:pt x="98" y="41"/>
                    <a:pt x="98" y="40"/>
                    <a:pt x="85" y="35"/>
                  </a:cubicBezTo>
                  <a:close/>
                  <a:moveTo>
                    <a:pt x="49" y="64"/>
                  </a:moveTo>
                  <a:cubicBezTo>
                    <a:pt x="40" y="64"/>
                    <a:pt x="32" y="57"/>
                    <a:pt x="32" y="48"/>
                  </a:cubicBezTo>
                  <a:cubicBezTo>
                    <a:pt x="32" y="38"/>
                    <a:pt x="40" y="31"/>
                    <a:pt x="49" y="31"/>
                  </a:cubicBezTo>
                  <a:cubicBezTo>
                    <a:pt x="58" y="31"/>
                    <a:pt x="66" y="38"/>
                    <a:pt x="66" y="48"/>
                  </a:cubicBezTo>
                  <a:cubicBezTo>
                    <a:pt x="66" y="57"/>
                    <a:pt x="58" y="64"/>
                    <a:pt x="49" y="64"/>
                  </a:cubicBezTo>
                  <a:close/>
                  <a:moveTo>
                    <a:pt x="49" y="64"/>
                  </a:moveTo>
                  <a:cubicBezTo>
                    <a:pt x="49" y="64"/>
                    <a:pt x="49" y="64"/>
                    <a:pt x="49" y="64"/>
                  </a:cubicBezTo>
                </a:path>
              </a:pathLst>
            </a:custGeom>
            <a:grpFill/>
            <a:ln>
              <a:noFill/>
            </a:ln>
          </p:spPr>
          <p:txBody>
            <a:bodyPr vert="horz" wrap="square" lIns="128580" tIns="64290" rIns="128580" bIns="64290" numCol="1" anchor="t" anchorCtr="0" compatLnSpc="1"/>
            <a:lstStyle/>
            <a:p>
              <a:endParaRPr lang="en-US"/>
            </a:p>
          </p:txBody>
        </p:sp>
        <p:sp>
          <p:nvSpPr>
            <p:cNvPr id="45" name="Freeform 6"/>
            <p:cNvSpPr>
              <a:spLocks noEditPoints="1"/>
            </p:cNvSpPr>
            <p:nvPr/>
          </p:nvSpPr>
          <p:spPr bwMode="auto">
            <a:xfrm>
              <a:off x="7078663" y="2768600"/>
              <a:ext cx="100013" cy="100013"/>
            </a:xfrm>
            <a:custGeom>
              <a:avLst/>
              <a:gdLst>
                <a:gd name="T0" fmla="*/ 30 w 34"/>
                <a:gd name="T1" fmla="*/ 12 h 34"/>
                <a:gd name="T2" fmla="*/ 29 w 34"/>
                <a:gd name="T3" fmla="*/ 11 h 34"/>
                <a:gd name="T4" fmla="*/ 31 w 34"/>
                <a:gd name="T5" fmla="*/ 6 h 34"/>
                <a:gd name="T6" fmla="*/ 28 w 34"/>
                <a:gd name="T7" fmla="*/ 3 h 34"/>
                <a:gd name="T8" fmla="*/ 28 w 34"/>
                <a:gd name="T9" fmla="*/ 3 h 34"/>
                <a:gd name="T10" fmla="*/ 27 w 34"/>
                <a:gd name="T11" fmla="*/ 3 h 34"/>
                <a:gd name="T12" fmla="*/ 23 w 34"/>
                <a:gd name="T13" fmla="*/ 5 h 34"/>
                <a:gd name="T14" fmla="*/ 21 w 34"/>
                <a:gd name="T15" fmla="*/ 4 h 34"/>
                <a:gd name="T16" fmla="*/ 19 w 34"/>
                <a:gd name="T17" fmla="*/ 0 h 34"/>
                <a:gd name="T18" fmla="*/ 15 w 34"/>
                <a:gd name="T19" fmla="*/ 0 h 34"/>
                <a:gd name="T20" fmla="*/ 13 w 34"/>
                <a:gd name="T21" fmla="*/ 4 h 34"/>
                <a:gd name="T22" fmla="*/ 11 w 34"/>
                <a:gd name="T23" fmla="*/ 5 h 34"/>
                <a:gd name="T24" fmla="*/ 7 w 34"/>
                <a:gd name="T25" fmla="*/ 3 h 34"/>
                <a:gd name="T26" fmla="*/ 6 w 34"/>
                <a:gd name="T27" fmla="*/ 3 h 34"/>
                <a:gd name="T28" fmla="*/ 3 w 34"/>
                <a:gd name="T29" fmla="*/ 6 h 34"/>
                <a:gd name="T30" fmla="*/ 5 w 34"/>
                <a:gd name="T31" fmla="*/ 11 h 34"/>
                <a:gd name="T32" fmla="*/ 4 w 34"/>
                <a:gd name="T33" fmla="*/ 12 h 34"/>
                <a:gd name="T34" fmla="*/ 0 w 34"/>
                <a:gd name="T35" fmla="*/ 15 h 34"/>
                <a:gd name="T36" fmla="*/ 0 w 34"/>
                <a:gd name="T37" fmla="*/ 18 h 34"/>
                <a:gd name="T38" fmla="*/ 4 w 34"/>
                <a:gd name="T39" fmla="*/ 21 h 34"/>
                <a:gd name="T40" fmla="*/ 5 w 34"/>
                <a:gd name="T41" fmla="*/ 22 h 34"/>
                <a:gd name="T42" fmla="*/ 4 w 34"/>
                <a:gd name="T43" fmla="*/ 27 h 34"/>
                <a:gd name="T44" fmla="*/ 6 w 34"/>
                <a:gd name="T45" fmla="*/ 30 h 34"/>
                <a:gd name="T46" fmla="*/ 6 w 34"/>
                <a:gd name="T47" fmla="*/ 30 h 34"/>
                <a:gd name="T48" fmla="*/ 7 w 34"/>
                <a:gd name="T49" fmla="*/ 30 h 34"/>
                <a:gd name="T50" fmla="*/ 11 w 34"/>
                <a:gd name="T51" fmla="*/ 28 h 34"/>
                <a:gd name="T52" fmla="*/ 13 w 34"/>
                <a:gd name="T53" fmla="*/ 29 h 34"/>
                <a:gd name="T54" fmla="*/ 15 w 34"/>
                <a:gd name="T55" fmla="*/ 34 h 34"/>
                <a:gd name="T56" fmla="*/ 19 w 34"/>
                <a:gd name="T57" fmla="*/ 34 h 34"/>
                <a:gd name="T58" fmla="*/ 21 w 34"/>
                <a:gd name="T59" fmla="*/ 29 h 34"/>
                <a:gd name="T60" fmla="*/ 23 w 34"/>
                <a:gd name="T61" fmla="*/ 28 h 34"/>
                <a:gd name="T62" fmla="*/ 28 w 34"/>
                <a:gd name="T63" fmla="*/ 30 h 34"/>
                <a:gd name="T64" fmla="*/ 28 w 34"/>
                <a:gd name="T65" fmla="*/ 30 h 34"/>
                <a:gd name="T66" fmla="*/ 31 w 34"/>
                <a:gd name="T67" fmla="*/ 27 h 34"/>
                <a:gd name="T68" fmla="*/ 29 w 34"/>
                <a:gd name="T69" fmla="*/ 22 h 34"/>
                <a:gd name="T70" fmla="*/ 30 w 34"/>
                <a:gd name="T71" fmla="*/ 21 h 34"/>
                <a:gd name="T72" fmla="*/ 34 w 34"/>
                <a:gd name="T73" fmla="*/ 18 h 34"/>
                <a:gd name="T74" fmla="*/ 34 w 34"/>
                <a:gd name="T75" fmla="*/ 15 h 34"/>
                <a:gd name="T76" fmla="*/ 30 w 34"/>
                <a:gd name="T77" fmla="*/ 12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30" y="12"/>
                  </a:moveTo>
                  <a:cubicBezTo>
                    <a:pt x="29" y="11"/>
                    <a:pt x="29" y="11"/>
                    <a:pt x="29" y="11"/>
                  </a:cubicBezTo>
                  <a:cubicBezTo>
                    <a:pt x="31" y="6"/>
                    <a:pt x="31" y="6"/>
                    <a:pt x="31" y="6"/>
                  </a:cubicBezTo>
                  <a:cubicBezTo>
                    <a:pt x="28" y="3"/>
                    <a:pt x="28" y="3"/>
                    <a:pt x="28" y="3"/>
                  </a:cubicBezTo>
                  <a:cubicBezTo>
                    <a:pt x="28" y="3"/>
                    <a:pt x="28" y="3"/>
                    <a:pt x="28" y="3"/>
                  </a:cubicBezTo>
                  <a:cubicBezTo>
                    <a:pt x="27" y="3"/>
                    <a:pt x="27" y="3"/>
                    <a:pt x="27" y="3"/>
                  </a:cubicBezTo>
                  <a:cubicBezTo>
                    <a:pt x="27" y="3"/>
                    <a:pt x="27" y="3"/>
                    <a:pt x="23" y="5"/>
                  </a:cubicBezTo>
                  <a:cubicBezTo>
                    <a:pt x="21" y="4"/>
                    <a:pt x="21" y="4"/>
                    <a:pt x="21" y="4"/>
                  </a:cubicBezTo>
                  <a:cubicBezTo>
                    <a:pt x="20" y="0"/>
                    <a:pt x="19" y="0"/>
                    <a:pt x="19" y="0"/>
                  </a:cubicBezTo>
                  <a:cubicBezTo>
                    <a:pt x="15" y="0"/>
                    <a:pt x="15" y="0"/>
                    <a:pt x="15" y="0"/>
                  </a:cubicBezTo>
                  <a:cubicBezTo>
                    <a:pt x="15" y="0"/>
                    <a:pt x="14" y="0"/>
                    <a:pt x="13" y="4"/>
                  </a:cubicBezTo>
                  <a:cubicBezTo>
                    <a:pt x="11" y="5"/>
                    <a:pt x="11" y="5"/>
                    <a:pt x="11" y="5"/>
                  </a:cubicBezTo>
                  <a:cubicBezTo>
                    <a:pt x="9" y="4"/>
                    <a:pt x="7" y="3"/>
                    <a:pt x="7" y="3"/>
                  </a:cubicBezTo>
                  <a:cubicBezTo>
                    <a:pt x="6" y="3"/>
                    <a:pt x="6" y="3"/>
                    <a:pt x="6" y="3"/>
                  </a:cubicBezTo>
                  <a:cubicBezTo>
                    <a:pt x="3" y="6"/>
                    <a:pt x="3" y="6"/>
                    <a:pt x="3" y="6"/>
                  </a:cubicBezTo>
                  <a:cubicBezTo>
                    <a:pt x="3" y="6"/>
                    <a:pt x="3" y="6"/>
                    <a:pt x="5" y="11"/>
                  </a:cubicBezTo>
                  <a:cubicBezTo>
                    <a:pt x="4" y="12"/>
                    <a:pt x="4" y="12"/>
                    <a:pt x="4" y="12"/>
                  </a:cubicBezTo>
                  <a:cubicBezTo>
                    <a:pt x="0" y="14"/>
                    <a:pt x="0" y="14"/>
                    <a:pt x="0" y="15"/>
                  </a:cubicBezTo>
                  <a:cubicBezTo>
                    <a:pt x="0" y="18"/>
                    <a:pt x="0" y="18"/>
                    <a:pt x="0" y="18"/>
                  </a:cubicBezTo>
                  <a:cubicBezTo>
                    <a:pt x="0" y="19"/>
                    <a:pt x="0" y="19"/>
                    <a:pt x="4" y="21"/>
                  </a:cubicBezTo>
                  <a:cubicBezTo>
                    <a:pt x="5" y="22"/>
                    <a:pt x="5" y="22"/>
                    <a:pt x="5" y="22"/>
                  </a:cubicBezTo>
                  <a:cubicBezTo>
                    <a:pt x="3" y="27"/>
                    <a:pt x="3" y="27"/>
                    <a:pt x="4" y="27"/>
                  </a:cubicBezTo>
                  <a:cubicBezTo>
                    <a:pt x="6" y="30"/>
                    <a:pt x="6" y="30"/>
                    <a:pt x="6" y="30"/>
                  </a:cubicBezTo>
                  <a:cubicBezTo>
                    <a:pt x="6" y="30"/>
                    <a:pt x="6" y="30"/>
                    <a:pt x="6" y="30"/>
                  </a:cubicBezTo>
                  <a:cubicBezTo>
                    <a:pt x="7" y="30"/>
                    <a:pt x="7" y="30"/>
                    <a:pt x="7" y="30"/>
                  </a:cubicBezTo>
                  <a:cubicBezTo>
                    <a:pt x="7" y="30"/>
                    <a:pt x="7" y="30"/>
                    <a:pt x="11" y="28"/>
                  </a:cubicBezTo>
                  <a:cubicBezTo>
                    <a:pt x="13" y="29"/>
                    <a:pt x="13" y="29"/>
                    <a:pt x="13" y="29"/>
                  </a:cubicBezTo>
                  <a:cubicBezTo>
                    <a:pt x="15" y="34"/>
                    <a:pt x="15" y="34"/>
                    <a:pt x="15" y="34"/>
                  </a:cubicBezTo>
                  <a:cubicBezTo>
                    <a:pt x="19" y="34"/>
                    <a:pt x="19" y="34"/>
                    <a:pt x="19" y="34"/>
                  </a:cubicBezTo>
                  <a:cubicBezTo>
                    <a:pt x="20" y="34"/>
                    <a:pt x="20" y="34"/>
                    <a:pt x="21" y="29"/>
                  </a:cubicBezTo>
                  <a:cubicBezTo>
                    <a:pt x="23" y="28"/>
                    <a:pt x="23" y="28"/>
                    <a:pt x="23" y="28"/>
                  </a:cubicBezTo>
                  <a:cubicBezTo>
                    <a:pt x="26" y="29"/>
                    <a:pt x="27" y="30"/>
                    <a:pt x="28" y="30"/>
                  </a:cubicBezTo>
                  <a:cubicBezTo>
                    <a:pt x="28" y="30"/>
                    <a:pt x="28" y="30"/>
                    <a:pt x="28" y="30"/>
                  </a:cubicBezTo>
                  <a:cubicBezTo>
                    <a:pt x="31" y="27"/>
                    <a:pt x="31" y="27"/>
                    <a:pt x="31" y="27"/>
                  </a:cubicBezTo>
                  <a:cubicBezTo>
                    <a:pt x="31" y="27"/>
                    <a:pt x="31" y="27"/>
                    <a:pt x="29" y="22"/>
                  </a:cubicBezTo>
                  <a:cubicBezTo>
                    <a:pt x="30" y="21"/>
                    <a:pt x="30" y="21"/>
                    <a:pt x="30" y="21"/>
                  </a:cubicBezTo>
                  <a:cubicBezTo>
                    <a:pt x="34" y="19"/>
                    <a:pt x="34" y="19"/>
                    <a:pt x="34" y="18"/>
                  </a:cubicBezTo>
                  <a:cubicBezTo>
                    <a:pt x="34" y="15"/>
                    <a:pt x="34" y="15"/>
                    <a:pt x="34" y="15"/>
                  </a:cubicBezTo>
                  <a:cubicBezTo>
                    <a:pt x="34" y="14"/>
                    <a:pt x="34" y="14"/>
                    <a:pt x="30" y="12"/>
                  </a:cubicBezTo>
                  <a:close/>
                  <a:moveTo>
                    <a:pt x="17" y="23"/>
                  </a:moveTo>
                  <a:cubicBezTo>
                    <a:pt x="14" y="23"/>
                    <a:pt x="11" y="20"/>
                    <a:pt x="11" y="17"/>
                  </a:cubicBezTo>
                  <a:cubicBezTo>
                    <a:pt x="11" y="13"/>
                    <a:pt x="14" y="11"/>
                    <a:pt x="17" y="11"/>
                  </a:cubicBezTo>
                  <a:cubicBezTo>
                    <a:pt x="20" y="11"/>
                    <a:pt x="23" y="13"/>
                    <a:pt x="23" y="17"/>
                  </a:cubicBezTo>
                  <a:cubicBezTo>
                    <a:pt x="23" y="20"/>
                    <a:pt x="20" y="23"/>
                    <a:pt x="17" y="23"/>
                  </a:cubicBezTo>
                  <a:close/>
                  <a:moveTo>
                    <a:pt x="17" y="23"/>
                  </a:moveTo>
                  <a:cubicBezTo>
                    <a:pt x="17" y="23"/>
                    <a:pt x="17" y="23"/>
                    <a:pt x="17" y="23"/>
                  </a:cubicBezTo>
                </a:path>
              </a:pathLst>
            </a:custGeom>
            <a:grpFill/>
            <a:ln>
              <a:noFill/>
            </a:ln>
          </p:spPr>
          <p:txBody>
            <a:bodyPr vert="horz" wrap="square" lIns="128580" tIns="64290" rIns="128580" bIns="64290" numCol="1" anchor="t" anchorCtr="0" compatLnSpc="1"/>
            <a:lstStyle/>
            <a:p>
              <a:endParaRPr lang="en-US"/>
            </a:p>
          </p:txBody>
        </p:sp>
        <p:sp>
          <p:nvSpPr>
            <p:cNvPr id="46" name="Freeform 7"/>
            <p:cNvSpPr>
              <a:spLocks noEditPoints="1"/>
            </p:cNvSpPr>
            <p:nvPr/>
          </p:nvSpPr>
          <p:spPr bwMode="auto">
            <a:xfrm>
              <a:off x="7205663" y="3306763"/>
              <a:ext cx="103188" cy="100013"/>
            </a:xfrm>
            <a:custGeom>
              <a:avLst/>
              <a:gdLst>
                <a:gd name="T0" fmla="*/ 30 w 35"/>
                <a:gd name="T1" fmla="*/ 12 h 34"/>
                <a:gd name="T2" fmla="*/ 29 w 35"/>
                <a:gd name="T3" fmla="*/ 11 h 34"/>
                <a:gd name="T4" fmla="*/ 31 w 35"/>
                <a:gd name="T5" fmla="*/ 6 h 34"/>
                <a:gd name="T6" fmla="*/ 28 w 35"/>
                <a:gd name="T7" fmla="*/ 3 h 34"/>
                <a:gd name="T8" fmla="*/ 28 w 35"/>
                <a:gd name="T9" fmla="*/ 3 h 34"/>
                <a:gd name="T10" fmla="*/ 28 w 35"/>
                <a:gd name="T11" fmla="*/ 3 h 34"/>
                <a:gd name="T12" fmla="*/ 23 w 35"/>
                <a:gd name="T13" fmla="*/ 5 h 34"/>
                <a:gd name="T14" fmla="*/ 22 w 35"/>
                <a:gd name="T15" fmla="*/ 4 h 34"/>
                <a:gd name="T16" fmla="*/ 19 w 35"/>
                <a:gd name="T17" fmla="*/ 0 h 34"/>
                <a:gd name="T18" fmla="*/ 15 w 35"/>
                <a:gd name="T19" fmla="*/ 0 h 34"/>
                <a:gd name="T20" fmla="*/ 13 w 35"/>
                <a:gd name="T21" fmla="*/ 4 h 34"/>
                <a:gd name="T22" fmla="*/ 11 w 35"/>
                <a:gd name="T23" fmla="*/ 5 h 34"/>
                <a:gd name="T24" fmla="*/ 7 w 35"/>
                <a:gd name="T25" fmla="*/ 3 h 34"/>
                <a:gd name="T26" fmla="*/ 6 w 35"/>
                <a:gd name="T27" fmla="*/ 3 h 34"/>
                <a:gd name="T28" fmla="*/ 4 w 35"/>
                <a:gd name="T29" fmla="*/ 6 h 34"/>
                <a:gd name="T30" fmla="*/ 5 w 35"/>
                <a:gd name="T31" fmla="*/ 11 h 34"/>
                <a:gd name="T32" fmla="*/ 5 w 35"/>
                <a:gd name="T33" fmla="*/ 12 h 34"/>
                <a:gd name="T34" fmla="*/ 0 w 35"/>
                <a:gd name="T35" fmla="*/ 15 h 34"/>
                <a:gd name="T36" fmla="*/ 0 w 35"/>
                <a:gd name="T37" fmla="*/ 19 h 34"/>
                <a:gd name="T38" fmla="*/ 5 w 35"/>
                <a:gd name="T39" fmla="*/ 21 h 34"/>
                <a:gd name="T40" fmla="*/ 5 w 35"/>
                <a:gd name="T41" fmla="*/ 22 h 34"/>
                <a:gd name="T42" fmla="*/ 4 w 35"/>
                <a:gd name="T43" fmla="*/ 28 h 34"/>
                <a:gd name="T44" fmla="*/ 6 w 35"/>
                <a:gd name="T45" fmla="*/ 30 h 34"/>
                <a:gd name="T46" fmla="*/ 7 w 35"/>
                <a:gd name="T47" fmla="*/ 30 h 34"/>
                <a:gd name="T48" fmla="*/ 7 w 35"/>
                <a:gd name="T49" fmla="*/ 30 h 34"/>
                <a:gd name="T50" fmla="*/ 11 w 35"/>
                <a:gd name="T51" fmla="*/ 29 h 34"/>
                <a:gd name="T52" fmla="*/ 13 w 35"/>
                <a:gd name="T53" fmla="*/ 29 h 34"/>
                <a:gd name="T54" fmla="*/ 16 w 35"/>
                <a:gd name="T55" fmla="*/ 34 h 34"/>
                <a:gd name="T56" fmla="*/ 19 w 35"/>
                <a:gd name="T57" fmla="*/ 34 h 34"/>
                <a:gd name="T58" fmla="*/ 22 w 35"/>
                <a:gd name="T59" fmla="*/ 29 h 34"/>
                <a:gd name="T60" fmla="*/ 23 w 35"/>
                <a:gd name="T61" fmla="*/ 29 h 34"/>
                <a:gd name="T62" fmla="*/ 28 w 35"/>
                <a:gd name="T63" fmla="*/ 30 h 34"/>
                <a:gd name="T64" fmla="*/ 28 w 35"/>
                <a:gd name="T65" fmla="*/ 30 h 34"/>
                <a:gd name="T66" fmla="*/ 31 w 35"/>
                <a:gd name="T67" fmla="*/ 27 h 34"/>
                <a:gd name="T68" fmla="*/ 29 w 35"/>
                <a:gd name="T69" fmla="*/ 22 h 34"/>
                <a:gd name="T70" fmla="*/ 30 w 35"/>
                <a:gd name="T71" fmla="*/ 21 h 34"/>
                <a:gd name="T72" fmla="*/ 35 w 35"/>
                <a:gd name="T73" fmla="*/ 18 h 34"/>
                <a:gd name="T74" fmla="*/ 35 w 35"/>
                <a:gd name="T75" fmla="*/ 15 h 34"/>
                <a:gd name="T76" fmla="*/ 30 w 35"/>
                <a:gd name="T77" fmla="*/ 12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2"/>
                  </a:moveTo>
                  <a:cubicBezTo>
                    <a:pt x="29" y="11"/>
                    <a:pt x="29" y="11"/>
                    <a:pt x="29" y="11"/>
                  </a:cubicBezTo>
                  <a:cubicBezTo>
                    <a:pt x="31" y="6"/>
                    <a:pt x="31" y="6"/>
                    <a:pt x="31" y="6"/>
                  </a:cubicBezTo>
                  <a:cubicBezTo>
                    <a:pt x="28" y="3"/>
                    <a:pt x="28" y="3"/>
                    <a:pt x="28" y="3"/>
                  </a:cubicBezTo>
                  <a:cubicBezTo>
                    <a:pt x="28" y="3"/>
                    <a:pt x="28" y="3"/>
                    <a:pt x="28" y="3"/>
                  </a:cubicBezTo>
                  <a:cubicBezTo>
                    <a:pt x="28" y="3"/>
                    <a:pt x="28" y="3"/>
                    <a:pt x="28" y="3"/>
                  </a:cubicBezTo>
                  <a:cubicBezTo>
                    <a:pt x="27" y="3"/>
                    <a:pt x="27" y="3"/>
                    <a:pt x="23" y="5"/>
                  </a:cubicBezTo>
                  <a:cubicBezTo>
                    <a:pt x="22" y="4"/>
                    <a:pt x="22" y="4"/>
                    <a:pt x="22" y="4"/>
                  </a:cubicBezTo>
                  <a:cubicBezTo>
                    <a:pt x="20" y="0"/>
                    <a:pt x="20" y="0"/>
                    <a:pt x="19" y="0"/>
                  </a:cubicBezTo>
                  <a:cubicBezTo>
                    <a:pt x="15" y="0"/>
                    <a:pt x="15" y="0"/>
                    <a:pt x="15" y="0"/>
                  </a:cubicBezTo>
                  <a:cubicBezTo>
                    <a:pt x="15" y="0"/>
                    <a:pt x="15" y="0"/>
                    <a:pt x="13" y="4"/>
                  </a:cubicBezTo>
                  <a:cubicBezTo>
                    <a:pt x="11" y="5"/>
                    <a:pt x="11" y="5"/>
                    <a:pt x="11" y="5"/>
                  </a:cubicBezTo>
                  <a:cubicBezTo>
                    <a:pt x="9" y="4"/>
                    <a:pt x="7" y="3"/>
                    <a:pt x="7" y="3"/>
                  </a:cubicBezTo>
                  <a:cubicBezTo>
                    <a:pt x="6" y="3"/>
                    <a:pt x="6" y="3"/>
                    <a:pt x="6" y="3"/>
                  </a:cubicBezTo>
                  <a:cubicBezTo>
                    <a:pt x="4" y="6"/>
                    <a:pt x="4" y="6"/>
                    <a:pt x="4" y="6"/>
                  </a:cubicBezTo>
                  <a:cubicBezTo>
                    <a:pt x="3" y="6"/>
                    <a:pt x="3" y="7"/>
                    <a:pt x="5" y="11"/>
                  </a:cubicBezTo>
                  <a:cubicBezTo>
                    <a:pt x="5" y="12"/>
                    <a:pt x="5" y="12"/>
                    <a:pt x="5" y="12"/>
                  </a:cubicBezTo>
                  <a:cubicBezTo>
                    <a:pt x="0" y="14"/>
                    <a:pt x="0" y="14"/>
                    <a:pt x="0" y="15"/>
                  </a:cubicBezTo>
                  <a:cubicBezTo>
                    <a:pt x="0" y="19"/>
                    <a:pt x="0" y="19"/>
                    <a:pt x="0" y="19"/>
                  </a:cubicBezTo>
                  <a:cubicBezTo>
                    <a:pt x="0" y="19"/>
                    <a:pt x="0" y="19"/>
                    <a:pt x="5" y="21"/>
                  </a:cubicBezTo>
                  <a:cubicBezTo>
                    <a:pt x="5" y="22"/>
                    <a:pt x="5" y="22"/>
                    <a:pt x="5" y="22"/>
                  </a:cubicBezTo>
                  <a:cubicBezTo>
                    <a:pt x="3" y="27"/>
                    <a:pt x="3" y="27"/>
                    <a:pt x="4" y="28"/>
                  </a:cubicBezTo>
                  <a:cubicBezTo>
                    <a:pt x="6" y="30"/>
                    <a:pt x="6" y="30"/>
                    <a:pt x="6" y="30"/>
                  </a:cubicBezTo>
                  <a:cubicBezTo>
                    <a:pt x="7" y="30"/>
                    <a:pt x="7" y="30"/>
                    <a:pt x="7" y="30"/>
                  </a:cubicBezTo>
                  <a:cubicBezTo>
                    <a:pt x="7" y="30"/>
                    <a:pt x="7" y="30"/>
                    <a:pt x="7" y="30"/>
                  </a:cubicBezTo>
                  <a:cubicBezTo>
                    <a:pt x="7" y="30"/>
                    <a:pt x="8" y="30"/>
                    <a:pt x="11" y="29"/>
                  </a:cubicBezTo>
                  <a:cubicBezTo>
                    <a:pt x="13" y="29"/>
                    <a:pt x="13" y="29"/>
                    <a:pt x="13" y="29"/>
                  </a:cubicBezTo>
                  <a:cubicBezTo>
                    <a:pt x="15" y="34"/>
                    <a:pt x="15" y="34"/>
                    <a:pt x="16" y="34"/>
                  </a:cubicBezTo>
                  <a:cubicBezTo>
                    <a:pt x="19" y="34"/>
                    <a:pt x="19" y="34"/>
                    <a:pt x="19" y="34"/>
                  </a:cubicBezTo>
                  <a:cubicBezTo>
                    <a:pt x="20" y="34"/>
                    <a:pt x="20" y="34"/>
                    <a:pt x="22" y="29"/>
                  </a:cubicBezTo>
                  <a:cubicBezTo>
                    <a:pt x="23" y="29"/>
                    <a:pt x="23" y="29"/>
                    <a:pt x="23" y="29"/>
                  </a:cubicBezTo>
                  <a:cubicBezTo>
                    <a:pt x="26" y="30"/>
                    <a:pt x="27" y="30"/>
                    <a:pt x="28" y="30"/>
                  </a:cubicBezTo>
                  <a:cubicBezTo>
                    <a:pt x="28" y="30"/>
                    <a:pt x="28" y="30"/>
                    <a:pt x="28" y="30"/>
                  </a:cubicBezTo>
                  <a:cubicBezTo>
                    <a:pt x="31" y="27"/>
                    <a:pt x="31" y="27"/>
                    <a:pt x="31" y="27"/>
                  </a:cubicBezTo>
                  <a:cubicBezTo>
                    <a:pt x="31" y="27"/>
                    <a:pt x="31" y="27"/>
                    <a:pt x="29" y="22"/>
                  </a:cubicBezTo>
                  <a:cubicBezTo>
                    <a:pt x="30" y="21"/>
                    <a:pt x="30" y="21"/>
                    <a:pt x="30" y="21"/>
                  </a:cubicBezTo>
                  <a:cubicBezTo>
                    <a:pt x="35" y="19"/>
                    <a:pt x="35" y="19"/>
                    <a:pt x="35" y="18"/>
                  </a:cubicBezTo>
                  <a:cubicBezTo>
                    <a:pt x="35" y="15"/>
                    <a:pt x="35" y="15"/>
                    <a:pt x="35" y="15"/>
                  </a:cubicBezTo>
                  <a:cubicBezTo>
                    <a:pt x="35" y="14"/>
                    <a:pt x="35" y="14"/>
                    <a:pt x="30" y="12"/>
                  </a:cubicBezTo>
                  <a:close/>
                  <a:moveTo>
                    <a:pt x="17" y="23"/>
                  </a:moveTo>
                  <a:cubicBezTo>
                    <a:pt x="14" y="23"/>
                    <a:pt x="11" y="20"/>
                    <a:pt x="11" y="17"/>
                  </a:cubicBezTo>
                  <a:cubicBezTo>
                    <a:pt x="11" y="13"/>
                    <a:pt x="14" y="11"/>
                    <a:pt x="17" y="11"/>
                  </a:cubicBezTo>
                  <a:cubicBezTo>
                    <a:pt x="21" y="11"/>
                    <a:pt x="23" y="13"/>
                    <a:pt x="23" y="17"/>
                  </a:cubicBezTo>
                  <a:cubicBezTo>
                    <a:pt x="23" y="20"/>
                    <a:pt x="21" y="23"/>
                    <a:pt x="17" y="23"/>
                  </a:cubicBezTo>
                  <a:close/>
                  <a:moveTo>
                    <a:pt x="17" y="23"/>
                  </a:moveTo>
                  <a:cubicBezTo>
                    <a:pt x="17" y="23"/>
                    <a:pt x="17" y="23"/>
                    <a:pt x="17" y="23"/>
                  </a:cubicBezTo>
                </a:path>
              </a:pathLst>
            </a:custGeom>
            <a:grpFill/>
            <a:ln>
              <a:noFill/>
            </a:ln>
          </p:spPr>
          <p:txBody>
            <a:bodyPr vert="horz" wrap="square" lIns="128580" tIns="64290" rIns="128580" bIns="64290" numCol="1" anchor="t" anchorCtr="0" compatLnSpc="1"/>
            <a:lstStyle/>
            <a:p>
              <a:endParaRPr lang="en-US"/>
            </a:p>
          </p:txBody>
        </p:sp>
        <p:sp>
          <p:nvSpPr>
            <p:cNvPr id="47" name="Freeform 8"/>
            <p:cNvSpPr>
              <a:spLocks noEditPoints="1"/>
            </p:cNvSpPr>
            <p:nvPr/>
          </p:nvSpPr>
          <p:spPr bwMode="auto">
            <a:xfrm>
              <a:off x="7102475" y="3751263"/>
              <a:ext cx="103188" cy="100013"/>
            </a:xfrm>
            <a:custGeom>
              <a:avLst/>
              <a:gdLst>
                <a:gd name="T0" fmla="*/ 30 w 35"/>
                <a:gd name="T1" fmla="*/ 12 h 34"/>
                <a:gd name="T2" fmla="*/ 30 w 35"/>
                <a:gd name="T3" fmla="*/ 11 h 34"/>
                <a:gd name="T4" fmla="*/ 31 w 35"/>
                <a:gd name="T5" fmla="*/ 6 h 34"/>
                <a:gd name="T6" fmla="*/ 28 w 35"/>
                <a:gd name="T7" fmla="*/ 3 h 34"/>
                <a:gd name="T8" fmla="*/ 28 w 35"/>
                <a:gd name="T9" fmla="*/ 3 h 34"/>
                <a:gd name="T10" fmla="*/ 28 w 35"/>
                <a:gd name="T11" fmla="*/ 3 h 34"/>
                <a:gd name="T12" fmla="*/ 23 w 35"/>
                <a:gd name="T13" fmla="*/ 5 h 34"/>
                <a:gd name="T14" fmla="*/ 22 w 35"/>
                <a:gd name="T15" fmla="*/ 4 h 34"/>
                <a:gd name="T16" fmla="*/ 19 w 35"/>
                <a:gd name="T17" fmla="*/ 0 h 34"/>
                <a:gd name="T18" fmla="*/ 16 w 35"/>
                <a:gd name="T19" fmla="*/ 0 h 34"/>
                <a:gd name="T20" fmla="*/ 13 w 35"/>
                <a:gd name="T21" fmla="*/ 4 h 34"/>
                <a:gd name="T22" fmla="*/ 12 w 35"/>
                <a:gd name="T23" fmla="*/ 5 h 34"/>
                <a:gd name="T24" fmla="*/ 7 w 35"/>
                <a:gd name="T25" fmla="*/ 3 h 34"/>
                <a:gd name="T26" fmla="*/ 7 w 35"/>
                <a:gd name="T27" fmla="*/ 3 h 34"/>
                <a:gd name="T28" fmla="*/ 4 w 35"/>
                <a:gd name="T29" fmla="*/ 6 h 34"/>
                <a:gd name="T30" fmla="*/ 6 w 35"/>
                <a:gd name="T31" fmla="*/ 11 h 34"/>
                <a:gd name="T32" fmla="*/ 5 w 35"/>
                <a:gd name="T33" fmla="*/ 12 h 34"/>
                <a:gd name="T34" fmla="*/ 0 w 35"/>
                <a:gd name="T35" fmla="*/ 15 h 34"/>
                <a:gd name="T36" fmla="*/ 0 w 35"/>
                <a:gd name="T37" fmla="*/ 19 h 34"/>
                <a:gd name="T38" fmla="*/ 5 w 35"/>
                <a:gd name="T39" fmla="*/ 21 h 34"/>
                <a:gd name="T40" fmla="*/ 6 w 35"/>
                <a:gd name="T41" fmla="*/ 22 h 34"/>
                <a:gd name="T42" fmla="*/ 4 w 35"/>
                <a:gd name="T43" fmla="*/ 27 h 34"/>
                <a:gd name="T44" fmla="*/ 7 w 35"/>
                <a:gd name="T45" fmla="*/ 30 h 34"/>
                <a:gd name="T46" fmla="*/ 7 w 35"/>
                <a:gd name="T47" fmla="*/ 30 h 34"/>
                <a:gd name="T48" fmla="*/ 7 w 35"/>
                <a:gd name="T49" fmla="*/ 30 h 34"/>
                <a:gd name="T50" fmla="*/ 12 w 35"/>
                <a:gd name="T51" fmla="*/ 28 h 34"/>
                <a:gd name="T52" fmla="*/ 13 w 35"/>
                <a:gd name="T53" fmla="*/ 29 h 34"/>
                <a:gd name="T54" fmla="*/ 16 w 35"/>
                <a:gd name="T55" fmla="*/ 34 h 34"/>
                <a:gd name="T56" fmla="*/ 19 w 35"/>
                <a:gd name="T57" fmla="*/ 34 h 34"/>
                <a:gd name="T58" fmla="*/ 22 w 35"/>
                <a:gd name="T59" fmla="*/ 29 h 34"/>
                <a:gd name="T60" fmla="*/ 23 w 35"/>
                <a:gd name="T61" fmla="*/ 28 h 34"/>
                <a:gd name="T62" fmla="*/ 28 w 35"/>
                <a:gd name="T63" fmla="*/ 30 h 34"/>
                <a:gd name="T64" fmla="*/ 28 w 35"/>
                <a:gd name="T65" fmla="*/ 30 h 34"/>
                <a:gd name="T66" fmla="*/ 31 w 35"/>
                <a:gd name="T67" fmla="*/ 27 h 34"/>
                <a:gd name="T68" fmla="*/ 30 w 35"/>
                <a:gd name="T69" fmla="*/ 22 h 34"/>
                <a:gd name="T70" fmla="*/ 30 w 35"/>
                <a:gd name="T71" fmla="*/ 21 h 34"/>
                <a:gd name="T72" fmla="*/ 35 w 35"/>
                <a:gd name="T73" fmla="*/ 18 h 34"/>
                <a:gd name="T74" fmla="*/ 35 w 35"/>
                <a:gd name="T75" fmla="*/ 15 h 34"/>
                <a:gd name="T76" fmla="*/ 30 w 35"/>
                <a:gd name="T77" fmla="*/ 12 h 34"/>
                <a:gd name="T78" fmla="*/ 18 w 35"/>
                <a:gd name="T79" fmla="*/ 23 h 34"/>
                <a:gd name="T80" fmla="*/ 12 w 35"/>
                <a:gd name="T81" fmla="*/ 17 h 34"/>
                <a:gd name="T82" fmla="*/ 18 w 35"/>
                <a:gd name="T83" fmla="*/ 11 h 34"/>
                <a:gd name="T84" fmla="*/ 24 w 35"/>
                <a:gd name="T85" fmla="*/ 17 h 34"/>
                <a:gd name="T86" fmla="*/ 18 w 35"/>
                <a:gd name="T87" fmla="*/ 23 h 34"/>
                <a:gd name="T88" fmla="*/ 18 w 35"/>
                <a:gd name="T89" fmla="*/ 23 h 34"/>
                <a:gd name="T90" fmla="*/ 18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2"/>
                  </a:moveTo>
                  <a:cubicBezTo>
                    <a:pt x="30" y="11"/>
                    <a:pt x="30" y="11"/>
                    <a:pt x="30" y="11"/>
                  </a:cubicBezTo>
                  <a:cubicBezTo>
                    <a:pt x="32" y="6"/>
                    <a:pt x="31" y="6"/>
                    <a:pt x="31" y="6"/>
                  </a:cubicBezTo>
                  <a:cubicBezTo>
                    <a:pt x="28" y="3"/>
                    <a:pt x="28" y="3"/>
                    <a:pt x="28" y="3"/>
                  </a:cubicBezTo>
                  <a:cubicBezTo>
                    <a:pt x="28" y="3"/>
                    <a:pt x="28" y="3"/>
                    <a:pt x="28" y="3"/>
                  </a:cubicBezTo>
                  <a:cubicBezTo>
                    <a:pt x="28" y="3"/>
                    <a:pt x="28" y="3"/>
                    <a:pt x="28" y="3"/>
                  </a:cubicBezTo>
                  <a:cubicBezTo>
                    <a:pt x="28" y="3"/>
                    <a:pt x="27" y="3"/>
                    <a:pt x="23" y="5"/>
                  </a:cubicBezTo>
                  <a:cubicBezTo>
                    <a:pt x="22" y="4"/>
                    <a:pt x="22" y="4"/>
                    <a:pt x="22" y="4"/>
                  </a:cubicBezTo>
                  <a:cubicBezTo>
                    <a:pt x="20" y="0"/>
                    <a:pt x="20" y="0"/>
                    <a:pt x="19" y="0"/>
                  </a:cubicBezTo>
                  <a:cubicBezTo>
                    <a:pt x="16" y="0"/>
                    <a:pt x="16" y="0"/>
                    <a:pt x="16" y="0"/>
                  </a:cubicBezTo>
                  <a:cubicBezTo>
                    <a:pt x="15" y="0"/>
                    <a:pt x="15" y="0"/>
                    <a:pt x="13" y="4"/>
                  </a:cubicBezTo>
                  <a:cubicBezTo>
                    <a:pt x="12" y="5"/>
                    <a:pt x="12" y="5"/>
                    <a:pt x="12" y="5"/>
                  </a:cubicBezTo>
                  <a:cubicBezTo>
                    <a:pt x="9" y="4"/>
                    <a:pt x="8" y="3"/>
                    <a:pt x="7" y="3"/>
                  </a:cubicBezTo>
                  <a:cubicBezTo>
                    <a:pt x="7" y="3"/>
                    <a:pt x="7" y="3"/>
                    <a:pt x="7" y="3"/>
                  </a:cubicBezTo>
                  <a:cubicBezTo>
                    <a:pt x="4" y="6"/>
                    <a:pt x="4" y="6"/>
                    <a:pt x="4" y="6"/>
                  </a:cubicBezTo>
                  <a:cubicBezTo>
                    <a:pt x="4" y="6"/>
                    <a:pt x="3" y="6"/>
                    <a:pt x="6" y="11"/>
                  </a:cubicBezTo>
                  <a:cubicBezTo>
                    <a:pt x="5" y="12"/>
                    <a:pt x="5" y="12"/>
                    <a:pt x="5" y="12"/>
                  </a:cubicBezTo>
                  <a:cubicBezTo>
                    <a:pt x="0" y="14"/>
                    <a:pt x="0" y="14"/>
                    <a:pt x="0" y="15"/>
                  </a:cubicBezTo>
                  <a:cubicBezTo>
                    <a:pt x="0" y="19"/>
                    <a:pt x="0" y="19"/>
                    <a:pt x="0" y="19"/>
                  </a:cubicBezTo>
                  <a:cubicBezTo>
                    <a:pt x="0" y="19"/>
                    <a:pt x="0" y="19"/>
                    <a:pt x="5" y="21"/>
                  </a:cubicBezTo>
                  <a:cubicBezTo>
                    <a:pt x="6" y="22"/>
                    <a:pt x="6" y="22"/>
                    <a:pt x="6" y="22"/>
                  </a:cubicBezTo>
                  <a:cubicBezTo>
                    <a:pt x="4" y="27"/>
                    <a:pt x="4" y="27"/>
                    <a:pt x="4" y="27"/>
                  </a:cubicBezTo>
                  <a:cubicBezTo>
                    <a:pt x="7" y="30"/>
                    <a:pt x="7" y="30"/>
                    <a:pt x="7" y="30"/>
                  </a:cubicBezTo>
                  <a:cubicBezTo>
                    <a:pt x="7" y="30"/>
                    <a:pt x="7" y="30"/>
                    <a:pt x="7" y="30"/>
                  </a:cubicBezTo>
                  <a:cubicBezTo>
                    <a:pt x="7" y="30"/>
                    <a:pt x="7" y="30"/>
                    <a:pt x="7" y="30"/>
                  </a:cubicBezTo>
                  <a:cubicBezTo>
                    <a:pt x="7" y="30"/>
                    <a:pt x="8" y="30"/>
                    <a:pt x="12" y="28"/>
                  </a:cubicBezTo>
                  <a:cubicBezTo>
                    <a:pt x="13" y="29"/>
                    <a:pt x="13" y="29"/>
                    <a:pt x="13" y="29"/>
                  </a:cubicBezTo>
                  <a:cubicBezTo>
                    <a:pt x="15" y="34"/>
                    <a:pt x="15" y="34"/>
                    <a:pt x="16" y="34"/>
                  </a:cubicBezTo>
                  <a:cubicBezTo>
                    <a:pt x="19" y="34"/>
                    <a:pt x="19" y="34"/>
                    <a:pt x="19" y="34"/>
                  </a:cubicBezTo>
                  <a:cubicBezTo>
                    <a:pt x="20" y="34"/>
                    <a:pt x="20" y="34"/>
                    <a:pt x="22" y="29"/>
                  </a:cubicBezTo>
                  <a:cubicBezTo>
                    <a:pt x="23" y="28"/>
                    <a:pt x="23" y="28"/>
                    <a:pt x="23" y="28"/>
                  </a:cubicBezTo>
                  <a:cubicBezTo>
                    <a:pt x="26" y="30"/>
                    <a:pt x="28" y="30"/>
                    <a:pt x="28" y="30"/>
                  </a:cubicBezTo>
                  <a:cubicBezTo>
                    <a:pt x="28" y="30"/>
                    <a:pt x="28" y="30"/>
                    <a:pt x="28" y="30"/>
                  </a:cubicBezTo>
                  <a:cubicBezTo>
                    <a:pt x="31" y="27"/>
                    <a:pt x="31" y="27"/>
                    <a:pt x="31" y="27"/>
                  </a:cubicBezTo>
                  <a:cubicBezTo>
                    <a:pt x="32" y="27"/>
                    <a:pt x="32" y="27"/>
                    <a:pt x="30" y="22"/>
                  </a:cubicBezTo>
                  <a:cubicBezTo>
                    <a:pt x="30" y="21"/>
                    <a:pt x="30" y="21"/>
                    <a:pt x="30" y="21"/>
                  </a:cubicBezTo>
                  <a:cubicBezTo>
                    <a:pt x="35" y="19"/>
                    <a:pt x="35" y="19"/>
                    <a:pt x="35" y="18"/>
                  </a:cubicBezTo>
                  <a:cubicBezTo>
                    <a:pt x="35" y="15"/>
                    <a:pt x="35" y="15"/>
                    <a:pt x="35" y="15"/>
                  </a:cubicBezTo>
                  <a:cubicBezTo>
                    <a:pt x="35" y="14"/>
                    <a:pt x="35" y="14"/>
                    <a:pt x="30" y="12"/>
                  </a:cubicBezTo>
                  <a:close/>
                  <a:moveTo>
                    <a:pt x="18" y="23"/>
                  </a:moveTo>
                  <a:cubicBezTo>
                    <a:pt x="14" y="23"/>
                    <a:pt x="12" y="20"/>
                    <a:pt x="12" y="17"/>
                  </a:cubicBezTo>
                  <a:cubicBezTo>
                    <a:pt x="12" y="13"/>
                    <a:pt x="14" y="11"/>
                    <a:pt x="18" y="11"/>
                  </a:cubicBezTo>
                  <a:cubicBezTo>
                    <a:pt x="21" y="11"/>
                    <a:pt x="24" y="13"/>
                    <a:pt x="24" y="17"/>
                  </a:cubicBezTo>
                  <a:cubicBezTo>
                    <a:pt x="24" y="20"/>
                    <a:pt x="21" y="23"/>
                    <a:pt x="18" y="23"/>
                  </a:cubicBezTo>
                  <a:close/>
                  <a:moveTo>
                    <a:pt x="18" y="23"/>
                  </a:moveTo>
                  <a:cubicBezTo>
                    <a:pt x="18" y="23"/>
                    <a:pt x="18" y="23"/>
                    <a:pt x="18" y="23"/>
                  </a:cubicBezTo>
                </a:path>
              </a:pathLst>
            </a:custGeom>
            <a:grpFill/>
            <a:ln>
              <a:noFill/>
            </a:ln>
          </p:spPr>
          <p:txBody>
            <a:bodyPr vert="horz" wrap="square" lIns="128580" tIns="64290" rIns="128580" bIns="64290" numCol="1" anchor="t" anchorCtr="0" compatLnSpc="1"/>
            <a:lstStyle/>
            <a:p>
              <a:endParaRPr lang="en-US"/>
            </a:p>
          </p:txBody>
        </p:sp>
        <p:sp>
          <p:nvSpPr>
            <p:cNvPr id="48" name="Freeform 9"/>
            <p:cNvSpPr>
              <a:spLocks noEditPoints="1"/>
            </p:cNvSpPr>
            <p:nvPr/>
          </p:nvSpPr>
          <p:spPr bwMode="auto">
            <a:xfrm>
              <a:off x="6961188" y="4037013"/>
              <a:ext cx="103188" cy="100013"/>
            </a:xfrm>
            <a:custGeom>
              <a:avLst/>
              <a:gdLst>
                <a:gd name="T0" fmla="*/ 30 w 35"/>
                <a:gd name="T1" fmla="*/ 12 h 34"/>
                <a:gd name="T2" fmla="*/ 30 w 35"/>
                <a:gd name="T3" fmla="*/ 11 h 34"/>
                <a:gd name="T4" fmla="*/ 31 w 35"/>
                <a:gd name="T5" fmla="*/ 6 h 34"/>
                <a:gd name="T6" fmla="*/ 29 w 35"/>
                <a:gd name="T7" fmla="*/ 3 h 34"/>
                <a:gd name="T8" fmla="*/ 28 w 35"/>
                <a:gd name="T9" fmla="*/ 3 h 34"/>
                <a:gd name="T10" fmla="*/ 28 w 35"/>
                <a:gd name="T11" fmla="*/ 3 h 34"/>
                <a:gd name="T12" fmla="*/ 24 w 35"/>
                <a:gd name="T13" fmla="*/ 5 h 34"/>
                <a:gd name="T14" fmla="*/ 22 w 35"/>
                <a:gd name="T15" fmla="*/ 4 h 34"/>
                <a:gd name="T16" fmla="*/ 20 w 35"/>
                <a:gd name="T17" fmla="*/ 0 h 34"/>
                <a:gd name="T18" fmla="*/ 16 w 35"/>
                <a:gd name="T19" fmla="*/ 0 h 34"/>
                <a:gd name="T20" fmla="*/ 13 w 35"/>
                <a:gd name="T21" fmla="*/ 4 h 34"/>
                <a:gd name="T22" fmla="*/ 12 w 35"/>
                <a:gd name="T23" fmla="*/ 5 h 34"/>
                <a:gd name="T24" fmla="*/ 7 w 35"/>
                <a:gd name="T25" fmla="*/ 3 h 34"/>
                <a:gd name="T26" fmla="*/ 7 w 35"/>
                <a:gd name="T27" fmla="*/ 3 h 34"/>
                <a:gd name="T28" fmla="*/ 4 w 35"/>
                <a:gd name="T29" fmla="*/ 6 h 34"/>
                <a:gd name="T30" fmla="*/ 6 w 35"/>
                <a:gd name="T31" fmla="*/ 11 h 34"/>
                <a:gd name="T32" fmla="*/ 5 w 35"/>
                <a:gd name="T33" fmla="*/ 12 h 34"/>
                <a:gd name="T34" fmla="*/ 0 w 35"/>
                <a:gd name="T35" fmla="*/ 15 h 34"/>
                <a:gd name="T36" fmla="*/ 0 w 35"/>
                <a:gd name="T37" fmla="*/ 18 h 34"/>
                <a:gd name="T38" fmla="*/ 5 w 35"/>
                <a:gd name="T39" fmla="*/ 21 h 34"/>
                <a:gd name="T40" fmla="*/ 6 w 35"/>
                <a:gd name="T41" fmla="*/ 22 h 34"/>
                <a:gd name="T42" fmla="*/ 4 w 35"/>
                <a:gd name="T43" fmla="*/ 27 h 34"/>
                <a:gd name="T44" fmla="*/ 7 w 35"/>
                <a:gd name="T45" fmla="*/ 30 h 34"/>
                <a:gd name="T46" fmla="*/ 7 w 35"/>
                <a:gd name="T47" fmla="*/ 30 h 34"/>
                <a:gd name="T48" fmla="*/ 7 w 35"/>
                <a:gd name="T49" fmla="*/ 30 h 34"/>
                <a:gd name="T50" fmla="*/ 12 w 35"/>
                <a:gd name="T51" fmla="*/ 28 h 34"/>
                <a:gd name="T52" fmla="*/ 13 w 35"/>
                <a:gd name="T53" fmla="*/ 29 h 34"/>
                <a:gd name="T54" fmla="*/ 16 w 35"/>
                <a:gd name="T55" fmla="*/ 34 h 34"/>
                <a:gd name="T56" fmla="*/ 20 w 35"/>
                <a:gd name="T57" fmla="*/ 34 h 34"/>
                <a:gd name="T58" fmla="*/ 22 w 35"/>
                <a:gd name="T59" fmla="*/ 29 h 34"/>
                <a:gd name="T60" fmla="*/ 24 w 35"/>
                <a:gd name="T61" fmla="*/ 28 h 34"/>
                <a:gd name="T62" fmla="*/ 28 w 35"/>
                <a:gd name="T63" fmla="*/ 30 h 34"/>
                <a:gd name="T64" fmla="*/ 29 w 35"/>
                <a:gd name="T65" fmla="*/ 30 h 34"/>
                <a:gd name="T66" fmla="*/ 31 w 35"/>
                <a:gd name="T67" fmla="*/ 27 h 34"/>
                <a:gd name="T68" fmla="*/ 30 w 35"/>
                <a:gd name="T69" fmla="*/ 22 h 34"/>
                <a:gd name="T70" fmla="*/ 30 w 35"/>
                <a:gd name="T71" fmla="*/ 21 h 34"/>
                <a:gd name="T72" fmla="*/ 35 w 35"/>
                <a:gd name="T73" fmla="*/ 18 h 34"/>
                <a:gd name="T74" fmla="*/ 35 w 35"/>
                <a:gd name="T75" fmla="*/ 15 h 34"/>
                <a:gd name="T76" fmla="*/ 30 w 35"/>
                <a:gd name="T77" fmla="*/ 12 h 34"/>
                <a:gd name="T78" fmla="*/ 18 w 35"/>
                <a:gd name="T79" fmla="*/ 22 h 34"/>
                <a:gd name="T80" fmla="*/ 12 w 35"/>
                <a:gd name="T81" fmla="*/ 17 h 34"/>
                <a:gd name="T82" fmla="*/ 18 w 35"/>
                <a:gd name="T83" fmla="*/ 11 h 34"/>
                <a:gd name="T84" fmla="*/ 24 w 35"/>
                <a:gd name="T85" fmla="*/ 17 h 34"/>
                <a:gd name="T86" fmla="*/ 18 w 35"/>
                <a:gd name="T87" fmla="*/ 22 h 34"/>
                <a:gd name="T88" fmla="*/ 18 w 35"/>
                <a:gd name="T89" fmla="*/ 22 h 34"/>
                <a:gd name="T90" fmla="*/ 18 w 35"/>
                <a:gd name="T91"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2"/>
                  </a:moveTo>
                  <a:cubicBezTo>
                    <a:pt x="30" y="11"/>
                    <a:pt x="30" y="11"/>
                    <a:pt x="30" y="11"/>
                  </a:cubicBezTo>
                  <a:cubicBezTo>
                    <a:pt x="32" y="6"/>
                    <a:pt x="32" y="6"/>
                    <a:pt x="31" y="6"/>
                  </a:cubicBezTo>
                  <a:cubicBezTo>
                    <a:pt x="29" y="3"/>
                    <a:pt x="29" y="3"/>
                    <a:pt x="29" y="3"/>
                  </a:cubicBezTo>
                  <a:cubicBezTo>
                    <a:pt x="28" y="3"/>
                    <a:pt x="28" y="3"/>
                    <a:pt x="28" y="3"/>
                  </a:cubicBezTo>
                  <a:cubicBezTo>
                    <a:pt x="28" y="3"/>
                    <a:pt x="28" y="3"/>
                    <a:pt x="28" y="3"/>
                  </a:cubicBezTo>
                  <a:cubicBezTo>
                    <a:pt x="28" y="3"/>
                    <a:pt x="28" y="3"/>
                    <a:pt x="24" y="5"/>
                  </a:cubicBezTo>
                  <a:cubicBezTo>
                    <a:pt x="22" y="4"/>
                    <a:pt x="22" y="4"/>
                    <a:pt x="22" y="4"/>
                  </a:cubicBezTo>
                  <a:cubicBezTo>
                    <a:pt x="20" y="0"/>
                    <a:pt x="20" y="0"/>
                    <a:pt x="20" y="0"/>
                  </a:cubicBezTo>
                  <a:cubicBezTo>
                    <a:pt x="16" y="0"/>
                    <a:pt x="16" y="0"/>
                    <a:pt x="16" y="0"/>
                  </a:cubicBezTo>
                  <a:cubicBezTo>
                    <a:pt x="15" y="0"/>
                    <a:pt x="15" y="0"/>
                    <a:pt x="13" y="4"/>
                  </a:cubicBezTo>
                  <a:cubicBezTo>
                    <a:pt x="12" y="5"/>
                    <a:pt x="12" y="5"/>
                    <a:pt x="12" y="5"/>
                  </a:cubicBezTo>
                  <a:cubicBezTo>
                    <a:pt x="9" y="4"/>
                    <a:pt x="8" y="3"/>
                    <a:pt x="7" y="3"/>
                  </a:cubicBezTo>
                  <a:cubicBezTo>
                    <a:pt x="7" y="3"/>
                    <a:pt x="7" y="3"/>
                    <a:pt x="7" y="3"/>
                  </a:cubicBezTo>
                  <a:cubicBezTo>
                    <a:pt x="4" y="6"/>
                    <a:pt x="4" y="6"/>
                    <a:pt x="4" y="6"/>
                  </a:cubicBezTo>
                  <a:cubicBezTo>
                    <a:pt x="4" y="6"/>
                    <a:pt x="4" y="6"/>
                    <a:pt x="6" y="11"/>
                  </a:cubicBezTo>
                  <a:cubicBezTo>
                    <a:pt x="5" y="12"/>
                    <a:pt x="5" y="12"/>
                    <a:pt x="5" y="12"/>
                  </a:cubicBezTo>
                  <a:cubicBezTo>
                    <a:pt x="0" y="14"/>
                    <a:pt x="0" y="14"/>
                    <a:pt x="0" y="15"/>
                  </a:cubicBezTo>
                  <a:cubicBezTo>
                    <a:pt x="0" y="18"/>
                    <a:pt x="0" y="18"/>
                    <a:pt x="0" y="18"/>
                  </a:cubicBezTo>
                  <a:cubicBezTo>
                    <a:pt x="0" y="19"/>
                    <a:pt x="0" y="19"/>
                    <a:pt x="5" y="21"/>
                  </a:cubicBezTo>
                  <a:cubicBezTo>
                    <a:pt x="6" y="22"/>
                    <a:pt x="6" y="22"/>
                    <a:pt x="6" y="22"/>
                  </a:cubicBezTo>
                  <a:cubicBezTo>
                    <a:pt x="4" y="27"/>
                    <a:pt x="4" y="27"/>
                    <a:pt x="4" y="27"/>
                  </a:cubicBezTo>
                  <a:cubicBezTo>
                    <a:pt x="7" y="30"/>
                    <a:pt x="7" y="30"/>
                    <a:pt x="7" y="30"/>
                  </a:cubicBezTo>
                  <a:cubicBezTo>
                    <a:pt x="7" y="30"/>
                    <a:pt x="7" y="30"/>
                    <a:pt x="7" y="30"/>
                  </a:cubicBezTo>
                  <a:cubicBezTo>
                    <a:pt x="7" y="30"/>
                    <a:pt x="7" y="30"/>
                    <a:pt x="7" y="30"/>
                  </a:cubicBezTo>
                  <a:cubicBezTo>
                    <a:pt x="8" y="30"/>
                    <a:pt x="8" y="30"/>
                    <a:pt x="12" y="28"/>
                  </a:cubicBezTo>
                  <a:cubicBezTo>
                    <a:pt x="13" y="29"/>
                    <a:pt x="13" y="29"/>
                    <a:pt x="13" y="29"/>
                  </a:cubicBezTo>
                  <a:cubicBezTo>
                    <a:pt x="15" y="34"/>
                    <a:pt x="16" y="34"/>
                    <a:pt x="16" y="34"/>
                  </a:cubicBezTo>
                  <a:cubicBezTo>
                    <a:pt x="20" y="34"/>
                    <a:pt x="20" y="34"/>
                    <a:pt x="20" y="34"/>
                  </a:cubicBezTo>
                  <a:cubicBezTo>
                    <a:pt x="20" y="34"/>
                    <a:pt x="20" y="34"/>
                    <a:pt x="22" y="29"/>
                  </a:cubicBezTo>
                  <a:cubicBezTo>
                    <a:pt x="24" y="28"/>
                    <a:pt x="24" y="28"/>
                    <a:pt x="24" y="28"/>
                  </a:cubicBezTo>
                  <a:cubicBezTo>
                    <a:pt x="26" y="29"/>
                    <a:pt x="28" y="30"/>
                    <a:pt x="28" y="30"/>
                  </a:cubicBezTo>
                  <a:cubicBezTo>
                    <a:pt x="29" y="30"/>
                    <a:pt x="29" y="30"/>
                    <a:pt x="29" y="30"/>
                  </a:cubicBezTo>
                  <a:cubicBezTo>
                    <a:pt x="31" y="27"/>
                    <a:pt x="31" y="27"/>
                    <a:pt x="31" y="27"/>
                  </a:cubicBezTo>
                  <a:cubicBezTo>
                    <a:pt x="32" y="27"/>
                    <a:pt x="32" y="27"/>
                    <a:pt x="30" y="22"/>
                  </a:cubicBezTo>
                  <a:cubicBezTo>
                    <a:pt x="30" y="21"/>
                    <a:pt x="30" y="21"/>
                    <a:pt x="30" y="21"/>
                  </a:cubicBezTo>
                  <a:cubicBezTo>
                    <a:pt x="35" y="19"/>
                    <a:pt x="35" y="19"/>
                    <a:pt x="35" y="18"/>
                  </a:cubicBezTo>
                  <a:cubicBezTo>
                    <a:pt x="35" y="15"/>
                    <a:pt x="35" y="15"/>
                    <a:pt x="35" y="15"/>
                  </a:cubicBezTo>
                  <a:cubicBezTo>
                    <a:pt x="35" y="14"/>
                    <a:pt x="35" y="14"/>
                    <a:pt x="30" y="12"/>
                  </a:cubicBezTo>
                  <a:close/>
                  <a:moveTo>
                    <a:pt x="18" y="22"/>
                  </a:moveTo>
                  <a:cubicBezTo>
                    <a:pt x="14" y="22"/>
                    <a:pt x="12" y="20"/>
                    <a:pt x="12" y="17"/>
                  </a:cubicBezTo>
                  <a:cubicBezTo>
                    <a:pt x="12" y="13"/>
                    <a:pt x="14" y="11"/>
                    <a:pt x="18" y="11"/>
                  </a:cubicBezTo>
                  <a:cubicBezTo>
                    <a:pt x="21" y="11"/>
                    <a:pt x="24" y="13"/>
                    <a:pt x="24" y="17"/>
                  </a:cubicBezTo>
                  <a:cubicBezTo>
                    <a:pt x="24" y="20"/>
                    <a:pt x="21" y="22"/>
                    <a:pt x="18" y="22"/>
                  </a:cubicBezTo>
                  <a:close/>
                  <a:moveTo>
                    <a:pt x="18" y="22"/>
                  </a:moveTo>
                  <a:cubicBezTo>
                    <a:pt x="18" y="22"/>
                    <a:pt x="18" y="22"/>
                    <a:pt x="18" y="22"/>
                  </a:cubicBezTo>
                </a:path>
              </a:pathLst>
            </a:custGeom>
            <a:grpFill/>
            <a:ln>
              <a:noFill/>
            </a:ln>
          </p:spPr>
          <p:txBody>
            <a:bodyPr vert="horz" wrap="square" lIns="128580" tIns="64290" rIns="128580" bIns="64290" numCol="1" anchor="t" anchorCtr="0" compatLnSpc="1"/>
            <a:lstStyle/>
            <a:p>
              <a:endParaRPr lang="en-US"/>
            </a:p>
          </p:txBody>
        </p:sp>
        <p:sp>
          <p:nvSpPr>
            <p:cNvPr id="49" name="Freeform 10"/>
            <p:cNvSpPr>
              <a:spLocks noEditPoints="1"/>
            </p:cNvSpPr>
            <p:nvPr/>
          </p:nvSpPr>
          <p:spPr bwMode="auto">
            <a:xfrm>
              <a:off x="5881688" y="3295650"/>
              <a:ext cx="1182688" cy="1158875"/>
            </a:xfrm>
            <a:custGeom>
              <a:avLst/>
              <a:gdLst>
                <a:gd name="T0" fmla="*/ 347 w 402"/>
                <a:gd name="T1" fmla="*/ 147 h 394"/>
                <a:gd name="T2" fmla="*/ 340 w 402"/>
                <a:gd name="T3" fmla="*/ 131 h 394"/>
                <a:gd name="T4" fmla="*/ 358 w 402"/>
                <a:gd name="T5" fmla="*/ 72 h 394"/>
                <a:gd name="T6" fmla="*/ 328 w 402"/>
                <a:gd name="T7" fmla="*/ 42 h 394"/>
                <a:gd name="T8" fmla="*/ 325 w 402"/>
                <a:gd name="T9" fmla="*/ 40 h 394"/>
                <a:gd name="T10" fmla="*/ 321 w 402"/>
                <a:gd name="T11" fmla="*/ 40 h 394"/>
                <a:gd name="T12" fmla="*/ 268 w 402"/>
                <a:gd name="T13" fmla="*/ 61 h 394"/>
                <a:gd name="T14" fmla="*/ 252 w 402"/>
                <a:gd name="T15" fmla="*/ 54 h 394"/>
                <a:gd name="T16" fmla="*/ 221 w 402"/>
                <a:gd name="T17" fmla="*/ 0 h 394"/>
                <a:gd name="T18" fmla="*/ 179 w 402"/>
                <a:gd name="T19" fmla="*/ 0 h 394"/>
                <a:gd name="T20" fmla="*/ 150 w 402"/>
                <a:gd name="T21" fmla="*/ 54 h 394"/>
                <a:gd name="T22" fmla="*/ 134 w 402"/>
                <a:gd name="T23" fmla="*/ 61 h 394"/>
                <a:gd name="T24" fmla="*/ 80 w 402"/>
                <a:gd name="T25" fmla="*/ 41 h 394"/>
                <a:gd name="T26" fmla="*/ 76 w 402"/>
                <a:gd name="T27" fmla="*/ 41 h 394"/>
                <a:gd name="T28" fmla="*/ 44 w 402"/>
                <a:gd name="T29" fmla="*/ 73 h 394"/>
                <a:gd name="T30" fmla="*/ 62 w 402"/>
                <a:gd name="T31" fmla="*/ 131 h 394"/>
                <a:gd name="T32" fmla="*/ 55 w 402"/>
                <a:gd name="T33" fmla="*/ 147 h 394"/>
                <a:gd name="T34" fmla="*/ 0 w 402"/>
                <a:gd name="T35" fmla="*/ 177 h 394"/>
                <a:gd name="T36" fmla="*/ 0 w 402"/>
                <a:gd name="T37" fmla="*/ 219 h 394"/>
                <a:gd name="T38" fmla="*/ 55 w 402"/>
                <a:gd name="T39" fmla="*/ 247 h 394"/>
                <a:gd name="T40" fmla="*/ 62 w 402"/>
                <a:gd name="T41" fmla="*/ 263 h 394"/>
                <a:gd name="T42" fmla="*/ 45 w 402"/>
                <a:gd name="T43" fmla="*/ 322 h 394"/>
                <a:gd name="T44" fmla="*/ 75 w 402"/>
                <a:gd name="T45" fmla="*/ 352 h 394"/>
                <a:gd name="T46" fmla="*/ 78 w 402"/>
                <a:gd name="T47" fmla="*/ 354 h 394"/>
                <a:gd name="T48" fmla="*/ 81 w 402"/>
                <a:gd name="T49" fmla="*/ 354 h 394"/>
                <a:gd name="T50" fmla="*/ 134 w 402"/>
                <a:gd name="T51" fmla="*/ 334 h 394"/>
                <a:gd name="T52" fmla="*/ 151 w 402"/>
                <a:gd name="T53" fmla="*/ 340 h 394"/>
                <a:gd name="T54" fmla="*/ 181 w 402"/>
                <a:gd name="T55" fmla="*/ 394 h 394"/>
                <a:gd name="T56" fmla="*/ 223 w 402"/>
                <a:gd name="T57" fmla="*/ 394 h 394"/>
                <a:gd name="T58" fmla="*/ 252 w 402"/>
                <a:gd name="T59" fmla="*/ 340 h 394"/>
                <a:gd name="T60" fmla="*/ 269 w 402"/>
                <a:gd name="T61" fmla="*/ 333 h 394"/>
                <a:gd name="T62" fmla="*/ 322 w 402"/>
                <a:gd name="T63" fmla="*/ 353 h 394"/>
                <a:gd name="T64" fmla="*/ 326 w 402"/>
                <a:gd name="T65" fmla="*/ 353 h 394"/>
                <a:gd name="T66" fmla="*/ 359 w 402"/>
                <a:gd name="T67" fmla="*/ 321 h 394"/>
                <a:gd name="T68" fmla="*/ 340 w 402"/>
                <a:gd name="T69" fmla="*/ 263 h 394"/>
                <a:gd name="T70" fmla="*/ 347 w 402"/>
                <a:gd name="T71" fmla="*/ 247 h 394"/>
                <a:gd name="T72" fmla="*/ 402 w 402"/>
                <a:gd name="T73" fmla="*/ 217 h 394"/>
                <a:gd name="T74" fmla="*/ 402 w 402"/>
                <a:gd name="T75" fmla="*/ 175 h 394"/>
                <a:gd name="T76" fmla="*/ 347 w 402"/>
                <a:gd name="T77" fmla="*/ 147 h 394"/>
                <a:gd name="T78" fmla="*/ 201 w 402"/>
                <a:gd name="T79" fmla="*/ 266 h 394"/>
                <a:gd name="T80" fmla="*/ 131 w 402"/>
                <a:gd name="T81" fmla="*/ 197 h 394"/>
                <a:gd name="T82" fmla="*/ 201 w 402"/>
                <a:gd name="T83" fmla="*/ 128 h 394"/>
                <a:gd name="T84" fmla="*/ 271 w 402"/>
                <a:gd name="T85" fmla="*/ 197 h 394"/>
                <a:gd name="T86" fmla="*/ 201 w 402"/>
                <a:gd name="T87" fmla="*/ 266 h 394"/>
                <a:gd name="T88" fmla="*/ 201 w 402"/>
                <a:gd name="T89" fmla="*/ 266 h 394"/>
                <a:gd name="T90" fmla="*/ 201 w 402"/>
                <a:gd name="T91" fmla="*/ 266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2" h="394">
                  <a:moveTo>
                    <a:pt x="347" y="147"/>
                  </a:moveTo>
                  <a:cubicBezTo>
                    <a:pt x="340" y="131"/>
                    <a:pt x="340" y="131"/>
                    <a:pt x="340" y="131"/>
                  </a:cubicBezTo>
                  <a:cubicBezTo>
                    <a:pt x="364" y="78"/>
                    <a:pt x="362" y="76"/>
                    <a:pt x="358" y="72"/>
                  </a:cubicBezTo>
                  <a:cubicBezTo>
                    <a:pt x="328" y="42"/>
                    <a:pt x="328" y="42"/>
                    <a:pt x="328" y="42"/>
                  </a:cubicBezTo>
                  <a:cubicBezTo>
                    <a:pt x="325" y="40"/>
                    <a:pt x="325" y="40"/>
                    <a:pt x="325" y="40"/>
                  </a:cubicBezTo>
                  <a:cubicBezTo>
                    <a:pt x="321" y="40"/>
                    <a:pt x="321" y="40"/>
                    <a:pt x="321" y="40"/>
                  </a:cubicBezTo>
                  <a:cubicBezTo>
                    <a:pt x="319" y="40"/>
                    <a:pt x="314" y="40"/>
                    <a:pt x="268" y="61"/>
                  </a:cubicBezTo>
                  <a:cubicBezTo>
                    <a:pt x="252" y="54"/>
                    <a:pt x="252" y="54"/>
                    <a:pt x="252" y="54"/>
                  </a:cubicBezTo>
                  <a:cubicBezTo>
                    <a:pt x="230" y="0"/>
                    <a:pt x="228" y="0"/>
                    <a:pt x="221" y="0"/>
                  </a:cubicBezTo>
                  <a:cubicBezTo>
                    <a:pt x="179" y="0"/>
                    <a:pt x="179" y="0"/>
                    <a:pt x="179" y="0"/>
                  </a:cubicBezTo>
                  <a:cubicBezTo>
                    <a:pt x="173" y="0"/>
                    <a:pt x="170" y="0"/>
                    <a:pt x="150" y="54"/>
                  </a:cubicBezTo>
                  <a:cubicBezTo>
                    <a:pt x="134" y="61"/>
                    <a:pt x="134" y="61"/>
                    <a:pt x="134" y="61"/>
                  </a:cubicBezTo>
                  <a:cubicBezTo>
                    <a:pt x="103" y="48"/>
                    <a:pt x="85" y="41"/>
                    <a:pt x="80" y="41"/>
                  </a:cubicBezTo>
                  <a:cubicBezTo>
                    <a:pt x="76" y="41"/>
                    <a:pt x="76" y="41"/>
                    <a:pt x="76" y="41"/>
                  </a:cubicBezTo>
                  <a:cubicBezTo>
                    <a:pt x="44" y="73"/>
                    <a:pt x="44" y="73"/>
                    <a:pt x="44" y="73"/>
                  </a:cubicBezTo>
                  <a:cubicBezTo>
                    <a:pt x="39" y="77"/>
                    <a:pt x="37" y="79"/>
                    <a:pt x="62" y="131"/>
                  </a:cubicBezTo>
                  <a:cubicBezTo>
                    <a:pt x="55" y="147"/>
                    <a:pt x="55" y="147"/>
                    <a:pt x="55" y="147"/>
                  </a:cubicBezTo>
                  <a:cubicBezTo>
                    <a:pt x="0" y="169"/>
                    <a:pt x="0" y="171"/>
                    <a:pt x="0" y="177"/>
                  </a:cubicBezTo>
                  <a:cubicBezTo>
                    <a:pt x="0" y="219"/>
                    <a:pt x="0" y="219"/>
                    <a:pt x="0" y="219"/>
                  </a:cubicBezTo>
                  <a:cubicBezTo>
                    <a:pt x="0" y="225"/>
                    <a:pt x="0" y="227"/>
                    <a:pt x="55" y="247"/>
                  </a:cubicBezTo>
                  <a:cubicBezTo>
                    <a:pt x="62" y="263"/>
                    <a:pt x="62" y="263"/>
                    <a:pt x="62" y="263"/>
                  </a:cubicBezTo>
                  <a:cubicBezTo>
                    <a:pt x="39" y="316"/>
                    <a:pt x="40" y="318"/>
                    <a:pt x="45" y="322"/>
                  </a:cubicBezTo>
                  <a:cubicBezTo>
                    <a:pt x="75" y="352"/>
                    <a:pt x="75" y="352"/>
                    <a:pt x="75" y="352"/>
                  </a:cubicBezTo>
                  <a:cubicBezTo>
                    <a:pt x="78" y="354"/>
                    <a:pt x="78" y="354"/>
                    <a:pt x="78" y="354"/>
                  </a:cubicBezTo>
                  <a:cubicBezTo>
                    <a:pt x="81" y="354"/>
                    <a:pt x="81" y="354"/>
                    <a:pt x="81" y="354"/>
                  </a:cubicBezTo>
                  <a:cubicBezTo>
                    <a:pt x="83" y="354"/>
                    <a:pt x="88" y="354"/>
                    <a:pt x="134" y="334"/>
                  </a:cubicBezTo>
                  <a:cubicBezTo>
                    <a:pt x="151" y="340"/>
                    <a:pt x="151" y="340"/>
                    <a:pt x="151" y="340"/>
                  </a:cubicBezTo>
                  <a:cubicBezTo>
                    <a:pt x="172" y="394"/>
                    <a:pt x="175" y="394"/>
                    <a:pt x="181" y="394"/>
                  </a:cubicBezTo>
                  <a:cubicBezTo>
                    <a:pt x="223" y="394"/>
                    <a:pt x="223" y="394"/>
                    <a:pt x="223" y="394"/>
                  </a:cubicBezTo>
                  <a:cubicBezTo>
                    <a:pt x="230" y="394"/>
                    <a:pt x="232" y="394"/>
                    <a:pt x="252" y="340"/>
                  </a:cubicBezTo>
                  <a:cubicBezTo>
                    <a:pt x="269" y="333"/>
                    <a:pt x="269" y="333"/>
                    <a:pt x="269" y="333"/>
                  </a:cubicBezTo>
                  <a:cubicBezTo>
                    <a:pt x="300" y="346"/>
                    <a:pt x="318" y="353"/>
                    <a:pt x="322" y="353"/>
                  </a:cubicBezTo>
                  <a:cubicBezTo>
                    <a:pt x="326" y="353"/>
                    <a:pt x="326" y="353"/>
                    <a:pt x="326" y="353"/>
                  </a:cubicBezTo>
                  <a:cubicBezTo>
                    <a:pt x="359" y="321"/>
                    <a:pt x="359" y="321"/>
                    <a:pt x="359" y="321"/>
                  </a:cubicBezTo>
                  <a:cubicBezTo>
                    <a:pt x="364" y="316"/>
                    <a:pt x="365" y="315"/>
                    <a:pt x="340" y="263"/>
                  </a:cubicBezTo>
                  <a:cubicBezTo>
                    <a:pt x="347" y="247"/>
                    <a:pt x="347" y="247"/>
                    <a:pt x="347" y="247"/>
                  </a:cubicBezTo>
                  <a:cubicBezTo>
                    <a:pt x="402" y="225"/>
                    <a:pt x="402" y="223"/>
                    <a:pt x="402" y="217"/>
                  </a:cubicBezTo>
                  <a:cubicBezTo>
                    <a:pt x="402" y="175"/>
                    <a:pt x="402" y="175"/>
                    <a:pt x="402" y="175"/>
                  </a:cubicBezTo>
                  <a:cubicBezTo>
                    <a:pt x="402" y="169"/>
                    <a:pt x="402" y="167"/>
                    <a:pt x="347" y="147"/>
                  </a:cubicBezTo>
                  <a:close/>
                  <a:moveTo>
                    <a:pt x="201" y="266"/>
                  </a:moveTo>
                  <a:cubicBezTo>
                    <a:pt x="162" y="266"/>
                    <a:pt x="131" y="235"/>
                    <a:pt x="131" y="197"/>
                  </a:cubicBezTo>
                  <a:cubicBezTo>
                    <a:pt x="131" y="159"/>
                    <a:pt x="162" y="128"/>
                    <a:pt x="201" y="128"/>
                  </a:cubicBezTo>
                  <a:cubicBezTo>
                    <a:pt x="240" y="128"/>
                    <a:pt x="271" y="159"/>
                    <a:pt x="271" y="197"/>
                  </a:cubicBezTo>
                  <a:cubicBezTo>
                    <a:pt x="271" y="235"/>
                    <a:pt x="240" y="266"/>
                    <a:pt x="201" y="266"/>
                  </a:cubicBezTo>
                  <a:close/>
                  <a:moveTo>
                    <a:pt x="201" y="266"/>
                  </a:moveTo>
                  <a:cubicBezTo>
                    <a:pt x="201" y="266"/>
                    <a:pt x="201" y="266"/>
                    <a:pt x="201" y="26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en-US"/>
            </a:p>
          </p:txBody>
        </p:sp>
        <p:sp>
          <p:nvSpPr>
            <p:cNvPr id="50" name="Freeform 11"/>
            <p:cNvSpPr>
              <a:spLocks noEditPoints="1"/>
            </p:cNvSpPr>
            <p:nvPr/>
          </p:nvSpPr>
          <p:spPr bwMode="auto">
            <a:xfrm>
              <a:off x="5634038" y="2081213"/>
              <a:ext cx="1182688" cy="1158875"/>
            </a:xfrm>
            <a:custGeom>
              <a:avLst/>
              <a:gdLst>
                <a:gd name="T0" fmla="*/ 347 w 402"/>
                <a:gd name="T1" fmla="*/ 146 h 394"/>
                <a:gd name="T2" fmla="*/ 340 w 402"/>
                <a:gd name="T3" fmla="*/ 130 h 394"/>
                <a:gd name="T4" fmla="*/ 357 w 402"/>
                <a:gd name="T5" fmla="*/ 71 h 394"/>
                <a:gd name="T6" fmla="*/ 327 w 402"/>
                <a:gd name="T7" fmla="*/ 42 h 394"/>
                <a:gd name="T8" fmla="*/ 325 w 402"/>
                <a:gd name="T9" fmla="*/ 39 h 394"/>
                <a:gd name="T10" fmla="*/ 321 w 402"/>
                <a:gd name="T11" fmla="*/ 39 h 394"/>
                <a:gd name="T12" fmla="*/ 268 w 402"/>
                <a:gd name="T13" fmla="*/ 60 h 394"/>
                <a:gd name="T14" fmla="*/ 251 w 402"/>
                <a:gd name="T15" fmla="*/ 53 h 394"/>
                <a:gd name="T16" fmla="*/ 221 w 402"/>
                <a:gd name="T17" fmla="*/ 0 h 394"/>
                <a:gd name="T18" fmla="*/ 179 w 402"/>
                <a:gd name="T19" fmla="*/ 0 h 394"/>
                <a:gd name="T20" fmla="*/ 150 w 402"/>
                <a:gd name="T21" fmla="*/ 53 h 394"/>
                <a:gd name="T22" fmla="*/ 133 w 402"/>
                <a:gd name="T23" fmla="*/ 60 h 394"/>
                <a:gd name="T24" fmla="*/ 80 w 402"/>
                <a:gd name="T25" fmla="*/ 41 h 394"/>
                <a:gd name="T26" fmla="*/ 76 w 402"/>
                <a:gd name="T27" fmla="*/ 41 h 394"/>
                <a:gd name="T28" fmla="*/ 44 w 402"/>
                <a:gd name="T29" fmla="*/ 72 h 394"/>
                <a:gd name="T30" fmla="*/ 62 w 402"/>
                <a:gd name="T31" fmla="*/ 131 h 394"/>
                <a:gd name="T32" fmla="*/ 55 w 402"/>
                <a:gd name="T33" fmla="*/ 147 h 394"/>
                <a:gd name="T34" fmla="*/ 0 w 402"/>
                <a:gd name="T35" fmla="*/ 177 h 394"/>
                <a:gd name="T36" fmla="*/ 0 w 402"/>
                <a:gd name="T37" fmla="*/ 218 h 394"/>
                <a:gd name="T38" fmla="*/ 55 w 402"/>
                <a:gd name="T39" fmla="*/ 247 h 394"/>
                <a:gd name="T40" fmla="*/ 62 w 402"/>
                <a:gd name="T41" fmla="*/ 263 h 394"/>
                <a:gd name="T42" fmla="*/ 45 w 402"/>
                <a:gd name="T43" fmla="*/ 322 h 394"/>
                <a:gd name="T44" fmla="*/ 75 w 402"/>
                <a:gd name="T45" fmla="*/ 351 h 394"/>
                <a:gd name="T46" fmla="*/ 77 w 402"/>
                <a:gd name="T47" fmla="*/ 354 h 394"/>
                <a:gd name="T48" fmla="*/ 81 w 402"/>
                <a:gd name="T49" fmla="*/ 354 h 394"/>
                <a:gd name="T50" fmla="*/ 134 w 402"/>
                <a:gd name="T51" fmla="*/ 333 h 394"/>
                <a:gd name="T52" fmla="*/ 151 w 402"/>
                <a:gd name="T53" fmla="*/ 340 h 394"/>
                <a:gd name="T54" fmla="*/ 181 w 402"/>
                <a:gd name="T55" fmla="*/ 394 h 394"/>
                <a:gd name="T56" fmla="*/ 223 w 402"/>
                <a:gd name="T57" fmla="*/ 394 h 394"/>
                <a:gd name="T58" fmla="*/ 252 w 402"/>
                <a:gd name="T59" fmla="*/ 340 h 394"/>
                <a:gd name="T60" fmla="*/ 269 w 402"/>
                <a:gd name="T61" fmla="*/ 333 h 394"/>
                <a:gd name="T62" fmla="*/ 322 w 402"/>
                <a:gd name="T63" fmla="*/ 352 h 394"/>
                <a:gd name="T64" fmla="*/ 326 w 402"/>
                <a:gd name="T65" fmla="*/ 352 h 394"/>
                <a:gd name="T66" fmla="*/ 359 w 402"/>
                <a:gd name="T67" fmla="*/ 321 h 394"/>
                <a:gd name="T68" fmla="*/ 340 w 402"/>
                <a:gd name="T69" fmla="*/ 262 h 394"/>
                <a:gd name="T70" fmla="*/ 347 w 402"/>
                <a:gd name="T71" fmla="*/ 246 h 394"/>
                <a:gd name="T72" fmla="*/ 402 w 402"/>
                <a:gd name="T73" fmla="*/ 216 h 394"/>
                <a:gd name="T74" fmla="*/ 402 w 402"/>
                <a:gd name="T75" fmla="*/ 175 h 394"/>
                <a:gd name="T76" fmla="*/ 347 w 402"/>
                <a:gd name="T77" fmla="*/ 146 h 394"/>
                <a:gd name="T78" fmla="*/ 201 w 402"/>
                <a:gd name="T79" fmla="*/ 265 h 394"/>
                <a:gd name="T80" fmla="*/ 131 w 402"/>
                <a:gd name="T81" fmla="*/ 196 h 394"/>
                <a:gd name="T82" fmla="*/ 201 w 402"/>
                <a:gd name="T83" fmla="*/ 128 h 394"/>
                <a:gd name="T84" fmla="*/ 271 w 402"/>
                <a:gd name="T85" fmla="*/ 196 h 394"/>
                <a:gd name="T86" fmla="*/ 201 w 402"/>
                <a:gd name="T87" fmla="*/ 265 h 394"/>
                <a:gd name="T88" fmla="*/ 201 w 402"/>
                <a:gd name="T89" fmla="*/ 265 h 394"/>
                <a:gd name="T90" fmla="*/ 201 w 402"/>
                <a:gd name="T91" fmla="*/ 26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2" h="394">
                  <a:moveTo>
                    <a:pt x="347" y="146"/>
                  </a:moveTo>
                  <a:cubicBezTo>
                    <a:pt x="340" y="130"/>
                    <a:pt x="340" y="130"/>
                    <a:pt x="340" y="130"/>
                  </a:cubicBezTo>
                  <a:cubicBezTo>
                    <a:pt x="364" y="77"/>
                    <a:pt x="362" y="76"/>
                    <a:pt x="357" y="71"/>
                  </a:cubicBezTo>
                  <a:cubicBezTo>
                    <a:pt x="327" y="42"/>
                    <a:pt x="327" y="42"/>
                    <a:pt x="327" y="42"/>
                  </a:cubicBezTo>
                  <a:cubicBezTo>
                    <a:pt x="325" y="39"/>
                    <a:pt x="325" y="39"/>
                    <a:pt x="325" y="39"/>
                  </a:cubicBezTo>
                  <a:cubicBezTo>
                    <a:pt x="321" y="39"/>
                    <a:pt x="321" y="39"/>
                    <a:pt x="321" y="39"/>
                  </a:cubicBezTo>
                  <a:cubicBezTo>
                    <a:pt x="319" y="39"/>
                    <a:pt x="314" y="39"/>
                    <a:pt x="268" y="60"/>
                  </a:cubicBezTo>
                  <a:cubicBezTo>
                    <a:pt x="251" y="53"/>
                    <a:pt x="251" y="53"/>
                    <a:pt x="251" y="53"/>
                  </a:cubicBezTo>
                  <a:cubicBezTo>
                    <a:pt x="230" y="0"/>
                    <a:pt x="228" y="0"/>
                    <a:pt x="221" y="0"/>
                  </a:cubicBezTo>
                  <a:cubicBezTo>
                    <a:pt x="179" y="0"/>
                    <a:pt x="179" y="0"/>
                    <a:pt x="179" y="0"/>
                  </a:cubicBezTo>
                  <a:cubicBezTo>
                    <a:pt x="173" y="0"/>
                    <a:pt x="170" y="0"/>
                    <a:pt x="150" y="53"/>
                  </a:cubicBezTo>
                  <a:cubicBezTo>
                    <a:pt x="133" y="60"/>
                    <a:pt x="133" y="60"/>
                    <a:pt x="133" y="60"/>
                  </a:cubicBezTo>
                  <a:cubicBezTo>
                    <a:pt x="103" y="47"/>
                    <a:pt x="85" y="41"/>
                    <a:pt x="80" y="41"/>
                  </a:cubicBezTo>
                  <a:cubicBezTo>
                    <a:pt x="76" y="41"/>
                    <a:pt x="76" y="41"/>
                    <a:pt x="76" y="41"/>
                  </a:cubicBezTo>
                  <a:cubicBezTo>
                    <a:pt x="44" y="72"/>
                    <a:pt x="44" y="72"/>
                    <a:pt x="44" y="72"/>
                  </a:cubicBezTo>
                  <a:cubicBezTo>
                    <a:pt x="39" y="77"/>
                    <a:pt x="37" y="79"/>
                    <a:pt x="62" y="131"/>
                  </a:cubicBezTo>
                  <a:cubicBezTo>
                    <a:pt x="55" y="147"/>
                    <a:pt x="55" y="147"/>
                    <a:pt x="55" y="147"/>
                  </a:cubicBezTo>
                  <a:cubicBezTo>
                    <a:pt x="0" y="168"/>
                    <a:pt x="0" y="170"/>
                    <a:pt x="0" y="177"/>
                  </a:cubicBezTo>
                  <a:cubicBezTo>
                    <a:pt x="0" y="218"/>
                    <a:pt x="0" y="218"/>
                    <a:pt x="0" y="218"/>
                  </a:cubicBezTo>
                  <a:cubicBezTo>
                    <a:pt x="0" y="225"/>
                    <a:pt x="0" y="227"/>
                    <a:pt x="55" y="247"/>
                  </a:cubicBezTo>
                  <a:cubicBezTo>
                    <a:pt x="62" y="263"/>
                    <a:pt x="62" y="263"/>
                    <a:pt x="62" y="263"/>
                  </a:cubicBezTo>
                  <a:cubicBezTo>
                    <a:pt x="38" y="316"/>
                    <a:pt x="40" y="317"/>
                    <a:pt x="45" y="322"/>
                  </a:cubicBezTo>
                  <a:cubicBezTo>
                    <a:pt x="75" y="351"/>
                    <a:pt x="75" y="351"/>
                    <a:pt x="75" y="351"/>
                  </a:cubicBezTo>
                  <a:cubicBezTo>
                    <a:pt x="77" y="354"/>
                    <a:pt x="77" y="354"/>
                    <a:pt x="77" y="354"/>
                  </a:cubicBezTo>
                  <a:cubicBezTo>
                    <a:pt x="81" y="354"/>
                    <a:pt x="81" y="354"/>
                    <a:pt x="81" y="354"/>
                  </a:cubicBezTo>
                  <a:cubicBezTo>
                    <a:pt x="83" y="354"/>
                    <a:pt x="88" y="354"/>
                    <a:pt x="134" y="333"/>
                  </a:cubicBezTo>
                  <a:cubicBezTo>
                    <a:pt x="151" y="340"/>
                    <a:pt x="151" y="340"/>
                    <a:pt x="151" y="340"/>
                  </a:cubicBezTo>
                  <a:cubicBezTo>
                    <a:pt x="172" y="394"/>
                    <a:pt x="174" y="394"/>
                    <a:pt x="181" y="394"/>
                  </a:cubicBezTo>
                  <a:cubicBezTo>
                    <a:pt x="223" y="394"/>
                    <a:pt x="223" y="394"/>
                    <a:pt x="223" y="394"/>
                  </a:cubicBezTo>
                  <a:cubicBezTo>
                    <a:pt x="230" y="394"/>
                    <a:pt x="232" y="394"/>
                    <a:pt x="252" y="340"/>
                  </a:cubicBezTo>
                  <a:cubicBezTo>
                    <a:pt x="269" y="333"/>
                    <a:pt x="269" y="333"/>
                    <a:pt x="269" y="333"/>
                  </a:cubicBezTo>
                  <a:cubicBezTo>
                    <a:pt x="299" y="346"/>
                    <a:pt x="317" y="352"/>
                    <a:pt x="322" y="352"/>
                  </a:cubicBezTo>
                  <a:cubicBezTo>
                    <a:pt x="326" y="352"/>
                    <a:pt x="326" y="352"/>
                    <a:pt x="326" y="352"/>
                  </a:cubicBezTo>
                  <a:cubicBezTo>
                    <a:pt x="359" y="321"/>
                    <a:pt x="359" y="321"/>
                    <a:pt x="359" y="321"/>
                  </a:cubicBezTo>
                  <a:cubicBezTo>
                    <a:pt x="363" y="316"/>
                    <a:pt x="365" y="314"/>
                    <a:pt x="340" y="262"/>
                  </a:cubicBezTo>
                  <a:cubicBezTo>
                    <a:pt x="347" y="246"/>
                    <a:pt x="347" y="246"/>
                    <a:pt x="347" y="246"/>
                  </a:cubicBezTo>
                  <a:cubicBezTo>
                    <a:pt x="402" y="225"/>
                    <a:pt x="402" y="223"/>
                    <a:pt x="402" y="216"/>
                  </a:cubicBezTo>
                  <a:cubicBezTo>
                    <a:pt x="402" y="175"/>
                    <a:pt x="402" y="175"/>
                    <a:pt x="402" y="175"/>
                  </a:cubicBezTo>
                  <a:cubicBezTo>
                    <a:pt x="402" y="168"/>
                    <a:pt x="402" y="166"/>
                    <a:pt x="347" y="146"/>
                  </a:cubicBezTo>
                  <a:close/>
                  <a:moveTo>
                    <a:pt x="201" y="265"/>
                  </a:moveTo>
                  <a:cubicBezTo>
                    <a:pt x="162" y="265"/>
                    <a:pt x="131" y="235"/>
                    <a:pt x="131" y="196"/>
                  </a:cubicBezTo>
                  <a:cubicBezTo>
                    <a:pt x="131" y="158"/>
                    <a:pt x="162" y="128"/>
                    <a:pt x="201" y="128"/>
                  </a:cubicBezTo>
                  <a:cubicBezTo>
                    <a:pt x="240" y="128"/>
                    <a:pt x="271" y="158"/>
                    <a:pt x="271" y="196"/>
                  </a:cubicBezTo>
                  <a:cubicBezTo>
                    <a:pt x="271" y="235"/>
                    <a:pt x="240" y="265"/>
                    <a:pt x="201" y="265"/>
                  </a:cubicBezTo>
                  <a:close/>
                  <a:moveTo>
                    <a:pt x="201" y="265"/>
                  </a:moveTo>
                  <a:cubicBezTo>
                    <a:pt x="201" y="265"/>
                    <a:pt x="201" y="265"/>
                    <a:pt x="201" y="26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en-US"/>
            </a:p>
          </p:txBody>
        </p:sp>
        <p:sp>
          <p:nvSpPr>
            <p:cNvPr id="51" name="Freeform 12"/>
            <p:cNvSpPr>
              <a:spLocks noEditPoints="1"/>
            </p:cNvSpPr>
            <p:nvPr/>
          </p:nvSpPr>
          <p:spPr bwMode="auto">
            <a:xfrm>
              <a:off x="4803775" y="2968625"/>
              <a:ext cx="1079500" cy="1058863"/>
            </a:xfrm>
            <a:custGeom>
              <a:avLst/>
              <a:gdLst>
                <a:gd name="T0" fmla="*/ 317 w 367"/>
                <a:gd name="T1" fmla="*/ 134 h 360"/>
                <a:gd name="T2" fmla="*/ 310 w 367"/>
                <a:gd name="T3" fmla="*/ 120 h 360"/>
                <a:gd name="T4" fmla="*/ 326 w 367"/>
                <a:gd name="T5" fmla="*/ 66 h 360"/>
                <a:gd name="T6" fmla="*/ 299 w 367"/>
                <a:gd name="T7" fmla="*/ 39 h 360"/>
                <a:gd name="T8" fmla="*/ 296 w 367"/>
                <a:gd name="T9" fmla="*/ 37 h 360"/>
                <a:gd name="T10" fmla="*/ 293 w 367"/>
                <a:gd name="T11" fmla="*/ 37 h 360"/>
                <a:gd name="T12" fmla="*/ 245 w 367"/>
                <a:gd name="T13" fmla="*/ 55 h 360"/>
                <a:gd name="T14" fmla="*/ 229 w 367"/>
                <a:gd name="T15" fmla="*/ 49 h 360"/>
                <a:gd name="T16" fmla="*/ 202 w 367"/>
                <a:gd name="T17" fmla="*/ 0 h 360"/>
                <a:gd name="T18" fmla="*/ 163 w 367"/>
                <a:gd name="T19" fmla="*/ 0 h 360"/>
                <a:gd name="T20" fmla="*/ 137 w 367"/>
                <a:gd name="T21" fmla="*/ 49 h 360"/>
                <a:gd name="T22" fmla="*/ 122 w 367"/>
                <a:gd name="T23" fmla="*/ 56 h 360"/>
                <a:gd name="T24" fmla="*/ 73 w 367"/>
                <a:gd name="T25" fmla="*/ 38 h 360"/>
                <a:gd name="T26" fmla="*/ 69 w 367"/>
                <a:gd name="T27" fmla="*/ 38 h 360"/>
                <a:gd name="T28" fmla="*/ 40 w 367"/>
                <a:gd name="T29" fmla="*/ 67 h 360"/>
                <a:gd name="T30" fmla="*/ 56 w 367"/>
                <a:gd name="T31" fmla="*/ 120 h 360"/>
                <a:gd name="T32" fmla="*/ 50 w 367"/>
                <a:gd name="T33" fmla="*/ 135 h 360"/>
                <a:gd name="T34" fmla="*/ 0 w 367"/>
                <a:gd name="T35" fmla="*/ 162 h 360"/>
                <a:gd name="T36" fmla="*/ 0 w 367"/>
                <a:gd name="T37" fmla="*/ 200 h 360"/>
                <a:gd name="T38" fmla="*/ 50 w 367"/>
                <a:gd name="T39" fmla="*/ 226 h 360"/>
                <a:gd name="T40" fmla="*/ 56 w 367"/>
                <a:gd name="T41" fmla="*/ 241 h 360"/>
                <a:gd name="T42" fmla="*/ 41 w 367"/>
                <a:gd name="T43" fmla="*/ 295 h 360"/>
                <a:gd name="T44" fmla="*/ 68 w 367"/>
                <a:gd name="T45" fmla="*/ 321 h 360"/>
                <a:gd name="T46" fmla="*/ 71 w 367"/>
                <a:gd name="T47" fmla="*/ 324 h 360"/>
                <a:gd name="T48" fmla="*/ 74 w 367"/>
                <a:gd name="T49" fmla="*/ 324 h 360"/>
                <a:gd name="T50" fmla="*/ 122 w 367"/>
                <a:gd name="T51" fmla="*/ 305 h 360"/>
                <a:gd name="T52" fmla="*/ 137 w 367"/>
                <a:gd name="T53" fmla="*/ 311 h 360"/>
                <a:gd name="T54" fmla="*/ 165 w 367"/>
                <a:gd name="T55" fmla="*/ 360 h 360"/>
                <a:gd name="T56" fmla="*/ 203 w 367"/>
                <a:gd name="T57" fmla="*/ 360 h 360"/>
                <a:gd name="T58" fmla="*/ 230 w 367"/>
                <a:gd name="T59" fmla="*/ 311 h 360"/>
                <a:gd name="T60" fmla="*/ 245 w 367"/>
                <a:gd name="T61" fmla="*/ 305 h 360"/>
                <a:gd name="T62" fmla="*/ 294 w 367"/>
                <a:gd name="T63" fmla="*/ 323 h 360"/>
                <a:gd name="T64" fmla="*/ 298 w 367"/>
                <a:gd name="T65" fmla="*/ 322 h 360"/>
                <a:gd name="T66" fmla="*/ 327 w 367"/>
                <a:gd name="T67" fmla="*/ 293 h 360"/>
                <a:gd name="T68" fmla="*/ 311 w 367"/>
                <a:gd name="T69" fmla="*/ 240 h 360"/>
                <a:gd name="T70" fmla="*/ 317 w 367"/>
                <a:gd name="T71" fmla="*/ 225 h 360"/>
                <a:gd name="T72" fmla="*/ 367 w 367"/>
                <a:gd name="T73" fmla="*/ 198 h 360"/>
                <a:gd name="T74" fmla="*/ 367 w 367"/>
                <a:gd name="T75" fmla="*/ 160 h 360"/>
                <a:gd name="T76" fmla="*/ 317 w 367"/>
                <a:gd name="T77" fmla="*/ 134 h 360"/>
                <a:gd name="T78" fmla="*/ 183 w 367"/>
                <a:gd name="T79" fmla="*/ 243 h 360"/>
                <a:gd name="T80" fmla="*/ 119 w 367"/>
                <a:gd name="T81" fmla="*/ 180 h 360"/>
                <a:gd name="T82" fmla="*/ 183 w 367"/>
                <a:gd name="T83" fmla="*/ 117 h 360"/>
                <a:gd name="T84" fmla="*/ 248 w 367"/>
                <a:gd name="T85" fmla="*/ 180 h 360"/>
                <a:gd name="T86" fmla="*/ 183 w 367"/>
                <a:gd name="T87" fmla="*/ 243 h 360"/>
                <a:gd name="T88" fmla="*/ 183 w 367"/>
                <a:gd name="T89" fmla="*/ 243 h 360"/>
                <a:gd name="T90" fmla="*/ 183 w 367"/>
                <a:gd name="T91" fmla="*/ 24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7" h="360">
                  <a:moveTo>
                    <a:pt x="317" y="134"/>
                  </a:moveTo>
                  <a:cubicBezTo>
                    <a:pt x="310" y="120"/>
                    <a:pt x="310" y="120"/>
                    <a:pt x="310" y="120"/>
                  </a:cubicBezTo>
                  <a:cubicBezTo>
                    <a:pt x="332" y="71"/>
                    <a:pt x="330" y="70"/>
                    <a:pt x="326" y="66"/>
                  </a:cubicBezTo>
                  <a:cubicBezTo>
                    <a:pt x="299" y="39"/>
                    <a:pt x="299" y="39"/>
                    <a:pt x="299" y="39"/>
                  </a:cubicBezTo>
                  <a:cubicBezTo>
                    <a:pt x="296" y="37"/>
                    <a:pt x="296" y="37"/>
                    <a:pt x="296" y="37"/>
                  </a:cubicBezTo>
                  <a:cubicBezTo>
                    <a:pt x="293" y="37"/>
                    <a:pt x="293" y="37"/>
                    <a:pt x="293" y="37"/>
                  </a:cubicBezTo>
                  <a:cubicBezTo>
                    <a:pt x="291" y="37"/>
                    <a:pt x="286" y="37"/>
                    <a:pt x="245" y="55"/>
                  </a:cubicBezTo>
                  <a:cubicBezTo>
                    <a:pt x="229" y="49"/>
                    <a:pt x="229" y="49"/>
                    <a:pt x="229" y="49"/>
                  </a:cubicBezTo>
                  <a:cubicBezTo>
                    <a:pt x="210" y="0"/>
                    <a:pt x="208" y="0"/>
                    <a:pt x="202" y="0"/>
                  </a:cubicBezTo>
                  <a:cubicBezTo>
                    <a:pt x="163" y="0"/>
                    <a:pt x="163" y="0"/>
                    <a:pt x="163" y="0"/>
                  </a:cubicBezTo>
                  <a:cubicBezTo>
                    <a:pt x="157" y="0"/>
                    <a:pt x="155" y="0"/>
                    <a:pt x="137" y="49"/>
                  </a:cubicBezTo>
                  <a:cubicBezTo>
                    <a:pt x="122" y="56"/>
                    <a:pt x="122" y="56"/>
                    <a:pt x="122" y="56"/>
                  </a:cubicBezTo>
                  <a:cubicBezTo>
                    <a:pt x="94" y="44"/>
                    <a:pt x="77" y="38"/>
                    <a:pt x="73" y="38"/>
                  </a:cubicBezTo>
                  <a:cubicBezTo>
                    <a:pt x="69" y="38"/>
                    <a:pt x="69" y="38"/>
                    <a:pt x="69" y="38"/>
                  </a:cubicBezTo>
                  <a:cubicBezTo>
                    <a:pt x="40" y="67"/>
                    <a:pt x="40" y="67"/>
                    <a:pt x="40" y="67"/>
                  </a:cubicBezTo>
                  <a:cubicBezTo>
                    <a:pt x="35" y="71"/>
                    <a:pt x="34" y="72"/>
                    <a:pt x="56" y="120"/>
                  </a:cubicBezTo>
                  <a:cubicBezTo>
                    <a:pt x="50" y="135"/>
                    <a:pt x="50" y="135"/>
                    <a:pt x="50" y="135"/>
                  </a:cubicBezTo>
                  <a:cubicBezTo>
                    <a:pt x="0" y="154"/>
                    <a:pt x="0" y="156"/>
                    <a:pt x="0" y="162"/>
                  </a:cubicBezTo>
                  <a:cubicBezTo>
                    <a:pt x="0" y="200"/>
                    <a:pt x="0" y="200"/>
                    <a:pt x="0" y="200"/>
                  </a:cubicBezTo>
                  <a:cubicBezTo>
                    <a:pt x="0" y="206"/>
                    <a:pt x="0" y="208"/>
                    <a:pt x="50" y="226"/>
                  </a:cubicBezTo>
                  <a:cubicBezTo>
                    <a:pt x="56" y="241"/>
                    <a:pt x="56" y="241"/>
                    <a:pt x="56" y="241"/>
                  </a:cubicBezTo>
                  <a:cubicBezTo>
                    <a:pt x="35" y="289"/>
                    <a:pt x="36" y="290"/>
                    <a:pt x="41" y="295"/>
                  </a:cubicBezTo>
                  <a:cubicBezTo>
                    <a:pt x="68" y="321"/>
                    <a:pt x="68" y="321"/>
                    <a:pt x="68" y="321"/>
                  </a:cubicBezTo>
                  <a:cubicBezTo>
                    <a:pt x="71" y="324"/>
                    <a:pt x="71" y="324"/>
                    <a:pt x="71" y="324"/>
                  </a:cubicBezTo>
                  <a:cubicBezTo>
                    <a:pt x="74" y="324"/>
                    <a:pt x="74" y="324"/>
                    <a:pt x="74" y="324"/>
                  </a:cubicBezTo>
                  <a:cubicBezTo>
                    <a:pt x="75" y="324"/>
                    <a:pt x="80" y="324"/>
                    <a:pt x="122" y="305"/>
                  </a:cubicBezTo>
                  <a:cubicBezTo>
                    <a:pt x="137" y="311"/>
                    <a:pt x="137" y="311"/>
                    <a:pt x="137" y="311"/>
                  </a:cubicBezTo>
                  <a:cubicBezTo>
                    <a:pt x="157" y="360"/>
                    <a:pt x="159" y="360"/>
                    <a:pt x="165" y="360"/>
                  </a:cubicBezTo>
                  <a:cubicBezTo>
                    <a:pt x="203" y="360"/>
                    <a:pt x="203" y="360"/>
                    <a:pt x="203" y="360"/>
                  </a:cubicBezTo>
                  <a:cubicBezTo>
                    <a:pt x="209" y="360"/>
                    <a:pt x="211" y="360"/>
                    <a:pt x="230" y="311"/>
                  </a:cubicBezTo>
                  <a:cubicBezTo>
                    <a:pt x="245" y="305"/>
                    <a:pt x="245" y="305"/>
                    <a:pt x="245" y="305"/>
                  </a:cubicBezTo>
                  <a:cubicBezTo>
                    <a:pt x="273" y="316"/>
                    <a:pt x="290" y="323"/>
                    <a:pt x="294" y="323"/>
                  </a:cubicBezTo>
                  <a:cubicBezTo>
                    <a:pt x="298" y="322"/>
                    <a:pt x="298" y="322"/>
                    <a:pt x="298" y="322"/>
                  </a:cubicBezTo>
                  <a:cubicBezTo>
                    <a:pt x="327" y="293"/>
                    <a:pt x="327" y="293"/>
                    <a:pt x="327" y="293"/>
                  </a:cubicBezTo>
                  <a:cubicBezTo>
                    <a:pt x="332" y="289"/>
                    <a:pt x="333" y="288"/>
                    <a:pt x="311" y="240"/>
                  </a:cubicBezTo>
                  <a:cubicBezTo>
                    <a:pt x="317" y="225"/>
                    <a:pt x="317" y="225"/>
                    <a:pt x="317" y="225"/>
                  </a:cubicBezTo>
                  <a:cubicBezTo>
                    <a:pt x="367" y="206"/>
                    <a:pt x="367" y="204"/>
                    <a:pt x="367" y="198"/>
                  </a:cubicBezTo>
                  <a:cubicBezTo>
                    <a:pt x="367" y="160"/>
                    <a:pt x="367" y="160"/>
                    <a:pt x="367" y="160"/>
                  </a:cubicBezTo>
                  <a:cubicBezTo>
                    <a:pt x="367" y="154"/>
                    <a:pt x="367" y="152"/>
                    <a:pt x="317" y="134"/>
                  </a:cubicBezTo>
                  <a:close/>
                  <a:moveTo>
                    <a:pt x="183" y="243"/>
                  </a:moveTo>
                  <a:cubicBezTo>
                    <a:pt x="148" y="243"/>
                    <a:pt x="119" y="215"/>
                    <a:pt x="119" y="180"/>
                  </a:cubicBezTo>
                  <a:cubicBezTo>
                    <a:pt x="119" y="145"/>
                    <a:pt x="148" y="117"/>
                    <a:pt x="183" y="117"/>
                  </a:cubicBezTo>
                  <a:cubicBezTo>
                    <a:pt x="219" y="117"/>
                    <a:pt x="248" y="145"/>
                    <a:pt x="248" y="180"/>
                  </a:cubicBezTo>
                  <a:cubicBezTo>
                    <a:pt x="248" y="215"/>
                    <a:pt x="219" y="243"/>
                    <a:pt x="183" y="243"/>
                  </a:cubicBezTo>
                  <a:close/>
                  <a:moveTo>
                    <a:pt x="183" y="243"/>
                  </a:moveTo>
                  <a:cubicBezTo>
                    <a:pt x="183" y="243"/>
                    <a:pt x="183" y="243"/>
                    <a:pt x="183" y="24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en-US"/>
            </a:p>
          </p:txBody>
        </p:sp>
        <p:sp>
          <p:nvSpPr>
            <p:cNvPr id="76" name="Freeform 13"/>
            <p:cNvSpPr>
              <a:spLocks noEditPoints="1"/>
            </p:cNvSpPr>
            <p:nvPr/>
          </p:nvSpPr>
          <p:spPr bwMode="auto">
            <a:xfrm>
              <a:off x="5295900" y="4122738"/>
              <a:ext cx="676275" cy="663575"/>
            </a:xfrm>
            <a:custGeom>
              <a:avLst/>
              <a:gdLst>
                <a:gd name="T0" fmla="*/ 198 w 230"/>
                <a:gd name="T1" fmla="*/ 84 h 226"/>
                <a:gd name="T2" fmla="*/ 195 w 230"/>
                <a:gd name="T3" fmla="*/ 75 h 226"/>
                <a:gd name="T4" fmla="*/ 204 w 230"/>
                <a:gd name="T5" fmla="*/ 41 h 226"/>
                <a:gd name="T6" fmla="*/ 187 w 230"/>
                <a:gd name="T7" fmla="*/ 25 h 226"/>
                <a:gd name="T8" fmla="*/ 186 w 230"/>
                <a:gd name="T9" fmla="*/ 23 h 226"/>
                <a:gd name="T10" fmla="*/ 184 w 230"/>
                <a:gd name="T11" fmla="*/ 23 h 226"/>
                <a:gd name="T12" fmla="*/ 153 w 230"/>
                <a:gd name="T13" fmla="*/ 35 h 226"/>
                <a:gd name="T14" fmla="*/ 144 w 230"/>
                <a:gd name="T15" fmla="*/ 31 h 226"/>
                <a:gd name="T16" fmla="*/ 127 w 230"/>
                <a:gd name="T17" fmla="*/ 0 h 226"/>
                <a:gd name="T18" fmla="*/ 102 w 230"/>
                <a:gd name="T19" fmla="*/ 0 h 226"/>
                <a:gd name="T20" fmla="*/ 86 w 230"/>
                <a:gd name="T21" fmla="*/ 31 h 226"/>
                <a:gd name="T22" fmla="*/ 76 w 230"/>
                <a:gd name="T23" fmla="*/ 35 h 226"/>
                <a:gd name="T24" fmla="*/ 46 w 230"/>
                <a:gd name="T25" fmla="*/ 24 h 226"/>
                <a:gd name="T26" fmla="*/ 43 w 230"/>
                <a:gd name="T27" fmla="*/ 24 h 226"/>
                <a:gd name="T28" fmla="*/ 25 w 230"/>
                <a:gd name="T29" fmla="*/ 42 h 226"/>
                <a:gd name="T30" fmla="*/ 35 w 230"/>
                <a:gd name="T31" fmla="*/ 75 h 226"/>
                <a:gd name="T32" fmla="*/ 31 w 230"/>
                <a:gd name="T33" fmla="*/ 85 h 226"/>
                <a:gd name="T34" fmla="*/ 0 w 230"/>
                <a:gd name="T35" fmla="*/ 102 h 226"/>
                <a:gd name="T36" fmla="*/ 0 w 230"/>
                <a:gd name="T37" fmla="*/ 125 h 226"/>
                <a:gd name="T38" fmla="*/ 32 w 230"/>
                <a:gd name="T39" fmla="*/ 142 h 226"/>
                <a:gd name="T40" fmla="*/ 35 w 230"/>
                <a:gd name="T41" fmla="*/ 151 h 226"/>
                <a:gd name="T42" fmla="*/ 26 w 230"/>
                <a:gd name="T43" fmla="*/ 185 h 226"/>
                <a:gd name="T44" fmla="*/ 43 w 230"/>
                <a:gd name="T45" fmla="*/ 201 h 226"/>
                <a:gd name="T46" fmla="*/ 44 w 230"/>
                <a:gd name="T47" fmla="*/ 203 h 226"/>
                <a:gd name="T48" fmla="*/ 46 w 230"/>
                <a:gd name="T49" fmla="*/ 203 h 226"/>
                <a:gd name="T50" fmla="*/ 77 w 230"/>
                <a:gd name="T51" fmla="*/ 191 h 226"/>
                <a:gd name="T52" fmla="*/ 86 w 230"/>
                <a:gd name="T53" fmla="*/ 195 h 226"/>
                <a:gd name="T54" fmla="*/ 103 w 230"/>
                <a:gd name="T55" fmla="*/ 226 h 226"/>
                <a:gd name="T56" fmla="*/ 128 w 230"/>
                <a:gd name="T57" fmla="*/ 226 h 226"/>
                <a:gd name="T58" fmla="*/ 144 w 230"/>
                <a:gd name="T59" fmla="*/ 195 h 226"/>
                <a:gd name="T60" fmla="*/ 154 w 230"/>
                <a:gd name="T61" fmla="*/ 191 h 226"/>
                <a:gd name="T62" fmla="*/ 184 w 230"/>
                <a:gd name="T63" fmla="*/ 202 h 226"/>
                <a:gd name="T64" fmla="*/ 187 w 230"/>
                <a:gd name="T65" fmla="*/ 202 h 226"/>
                <a:gd name="T66" fmla="*/ 205 w 230"/>
                <a:gd name="T67" fmla="*/ 184 h 226"/>
                <a:gd name="T68" fmla="*/ 195 w 230"/>
                <a:gd name="T69" fmla="*/ 151 h 226"/>
                <a:gd name="T70" fmla="*/ 199 w 230"/>
                <a:gd name="T71" fmla="*/ 141 h 226"/>
                <a:gd name="T72" fmla="*/ 230 w 230"/>
                <a:gd name="T73" fmla="*/ 124 h 226"/>
                <a:gd name="T74" fmla="*/ 230 w 230"/>
                <a:gd name="T75" fmla="*/ 101 h 226"/>
                <a:gd name="T76" fmla="*/ 198 w 230"/>
                <a:gd name="T77" fmla="*/ 84 h 226"/>
                <a:gd name="T78" fmla="*/ 115 w 230"/>
                <a:gd name="T79" fmla="*/ 152 h 226"/>
                <a:gd name="T80" fmla="*/ 75 w 230"/>
                <a:gd name="T81" fmla="*/ 113 h 226"/>
                <a:gd name="T82" fmla="*/ 115 w 230"/>
                <a:gd name="T83" fmla="*/ 74 h 226"/>
                <a:gd name="T84" fmla="*/ 155 w 230"/>
                <a:gd name="T85" fmla="*/ 113 h 226"/>
                <a:gd name="T86" fmla="*/ 115 w 230"/>
                <a:gd name="T87" fmla="*/ 152 h 226"/>
                <a:gd name="T88" fmla="*/ 115 w 230"/>
                <a:gd name="T89" fmla="*/ 152 h 226"/>
                <a:gd name="T90" fmla="*/ 115 w 230"/>
                <a:gd name="T91" fmla="*/ 15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226">
                  <a:moveTo>
                    <a:pt x="198" y="84"/>
                  </a:moveTo>
                  <a:cubicBezTo>
                    <a:pt x="195" y="75"/>
                    <a:pt x="195" y="75"/>
                    <a:pt x="195" y="75"/>
                  </a:cubicBezTo>
                  <a:cubicBezTo>
                    <a:pt x="208" y="45"/>
                    <a:pt x="207" y="44"/>
                    <a:pt x="204" y="41"/>
                  </a:cubicBezTo>
                  <a:cubicBezTo>
                    <a:pt x="187" y="25"/>
                    <a:pt x="187" y="25"/>
                    <a:pt x="187" y="25"/>
                  </a:cubicBezTo>
                  <a:cubicBezTo>
                    <a:pt x="186" y="23"/>
                    <a:pt x="186" y="23"/>
                    <a:pt x="186" y="23"/>
                  </a:cubicBezTo>
                  <a:cubicBezTo>
                    <a:pt x="184" y="23"/>
                    <a:pt x="184" y="23"/>
                    <a:pt x="184" y="23"/>
                  </a:cubicBezTo>
                  <a:cubicBezTo>
                    <a:pt x="183" y="23"/>
                    <a:pt x="179" y="23"/>
                    <a:pt x="153" y="35"/>
                  </a:cubicBezTo>
                  <a:cubicBezTo>
                    <a:pt x="144" y="31"/>
                    <a:pt x="144" y="31"/>
                    <a:pt x="144" y="31"/>
                  </a:cubicBezTo>
                  <a:cubicBezTo>
                    <a:pt x="131" y="0"/>
                    <a:pt x="130" y="0"/>
                    <a:pt x="127" y="0"/>
                  </a:cubicBezTo>
                  <a:cubicBezTo>
                    <a:pt x="102" y="0"/>
                    <a:pt x="102" y="0"/>
                    <a:pt x="102" y="0"/>
                  </a:cubicBezTo>
                  <a:cubicBezTo>
                    <a:pt x="99" y="0"/>
                    <a:pt x="97" y="0"/>
                    <a:pt x="86" y="31"/>
                  </a:cubicBezTo>
                  <a:cubicBezTo>
                    <a:pt x="76" y="35"/>
                    <a:pt x="76" y="35"/>
                    <a:pt x="76" y="35"/>
                  </a:cubicBezTo>
                  <a:cubicBezTo>
                    <a:pt x="59" y="28"/>
                    <a:pt x="48" y="24"/>
                    <a:pt x="46" y="24"/>
                  </a:cubicBezTo>
                  <a:cubicBezTo>
                    <a:pt x="43" y="24"/>
                    <a:pt x="43" y="24"/>
                    <a:pt x="43" y="24"/>
                  </a:cubicBezTo>
                  <a:cubicBezTo>
                    <a:pt x="25" y="42"/>
                    <a:pt x="25" y="42"/>
                    <a:pt x="25" y="42"/>
                  </a:cubicBezTo>
                  <a:cubicBezTo>
                    <a:pt x="22" y="45"/>
                    <a:pt x="21" y="46"/>
                    <a:pt x="35" y="75"/>
                  </a:cubicBezTo>
                  <a:cubicBezTo>
                    <a:pt x="31" y="85"/>
                    <a:pt x="31" y="85"/>
                    <a:pt x="31" y="85"/>
                  </a:cubicBezTo>
                  <a:cubicBezTo>
                    <a:pt x="0" y="97"/>
                    <a:pt x="0" y="98"/>
                    <a:pt x="0" y="102"/>
                  </a:cubicBezTo>
                  <a:cubicBezTo>
                    <a:pt x="0" y="125"/>
                    <a:pt x="0" y="125"/>
                    <a:pt x="0" y="125"/>
                  </a:cubicBezTo>
                  <a:cubicBezTo>
                    <a:pt x="0" y="129"/>
                    <a:pt x="0" y="130"/>
                    <a:pt x="32" y="142"/>
                  </a:cubicBezTo>
                  <a:cubicBezTo>
                    <a:pt x="35" y="151"/>
                    <a:pt x="35" y="151"/>
                    <a:pt x="35" y="151"/>
                  </a:cubicBezTo>
                  <a:cubicBezTo>
                    <a:pt x="22" y="181"/>
                    <a:pt x="23" y="182"/>
                    <a:pt x="26" y="185"/>
                  </a:cubicBezTo>
                  <a:cubicBezTo>
                    <a:pt x="43" y="201"/>
                    <a:pt x="43" y="201"/>
                    <a:pt x="43" y="201"/>
                  </a:cubicBezTo>
                  <a:cubicBezTo>
                    <a:pt x="44" y="203"/>
                    <a:pt x="44" y="203"/>
                    <a:pt x="44" y="203"/>
                  </a:cubicBezTo>
                  <a:cubicBezTo>
                    <a:pt x="46" y="203"/>
                    <a:pt x="46" y="203"/>
                    <a:pt x="46" y="203"/>
                  </a:cubicBezTo>
                  <a:cubicBezTo>
                    <a:pt x="47" y="203"/>
                    <a:pt x="50" y="203"/>
                    <a:pt x="77" y="191"/>
                  </a:cubicBezTo>
                  <a:cubicBezTo>
                    <a:pt x="86" y="195"/>
                    <a:pt x="86" y="195"/>
                    <a:pt x="86" y="195"/>
                  </a:cubicBezTo>
                  <a:cubicBezTo>
                    <a:pt x="99" y="226"/>
                    <a:pt x="100" y="226"/>
                    <a:pt x="103" y="226"/>
                  </a:cubicBezTo>
                  <a:cubicBezTo>
                    <a:pt x="128" y="226"/>
                    <a:pt x="128" y="226"/>
                    <a:pt x="128" y="226"/>
                  </a:cubicBezTo>
                  <a:cubicBezTo>
                    <a:pt x="131" y="226"/>
                    <a:pt x="133" y="226"/>
                    <a:pt x="144" y="195"/>
                  </a:cubicBezTo>
                  <a:cubicBezTo>
                    <a:pt x="154" y="191"/>
                    <a:pt x="154" y="191"/>
                    <a:pt x="154" y="191"/>
                  </a:cubicBezTo>
                  <a:cubicBezTo>
                    <a:pt x="171" y="198"/>
                    <a:pt x="182" y="202"/>
                    <a:pt x="184" y="202"/>
                  </a:cubicBezTo>
                  <a:cubicBezTo>
                    <a:pt x="187" y="202"/>
                    <a:pt x="187" y="202"/>
                    <a:pt x="187" y="202"/>
                  </a:cubicBezTo>
                  <a:cubicBezTo>
                    <a:pt x="205" y="184"/>
                    <a:pt x="205" y="184"/>
                    <a:pt x="205" y="184"/>
                  </a:cubicBezTo>
                  <a:cubicBezTo>
                    <a:pt x="208" y="181"/>
                    <a:pt x="209" y="180"/>
                    <a:pt x="195" y="151"/>
                  </a:cubicBezTo>
                  <a:cubicBezTo>
                    <a:pt x="199" y="141"/>
                    <a:pt x="199" y="141"/>
                    <a:pt x="199" y="141"/>
                  </a:cubicBezTo>
                  <a:cubicBezTo>
                    <a:pt x="230" y="129"/>
                    <a:pt x="230" y="128"/>
                    <a:pt x="230" y="124"/>
                  </a:cubicBezTo>
                  <a:cubicBezTo>
                    <a:pt x="230" y="101"/>
                    <a:pt x="230" y="101"/>
                    <a:pt x="230" y="101"/>
                  </a:cubicBezTo>
                  <a:cubicBezTo>
                    <a:pt x="230" y="97"/>
                    <a:pt x="230" y="96"/>
                    <a:pt x="198" y="84"/>
                  </a:cubicBezTo>
                  <a:close/>
                  <a:moveTo>
                    <a:pt x="115" y="152"/>
                  </a:moveTo>
                  <a:cubicBezTo>
                    <a:pt x="93" y="152"/>
                    <a:pt x="75" y="135"/>
                    <a:pt x="75" y="113"/>
                  </a:cubicBezTo>
                  <a:cubicBezTo>
                    <a:pt x="75" y="91"/>
                    <a:pt x="93" y="74"/>
                    <a:pt x="115" y="74"/>
                  </a:cubicBezTo>
                  <a:cubicBezTo>
                    <a:pt x="137" y="74"/>
                    <a:pt x="155" y="91"/>
                    <a:pt x="155" y="113"/>
                  </a:cubicBezTo>
                  <a:cubicBezTo>
                    <a:pt x="155" y="135"/>
                    <a:pt x="137" y="152"/>
                    <a:pt x="115" y="152"/>
                  </a:cubicBezTo>
                  <a:close/>
                  <a:moveTo>
                    <a:pt x="115" y="152"/>
                  </a:moveTo>
                  <a:cubicBezTo>
                    <a:pt x="115" y="152"/>
                    <a:pt x="115" y="152"/>
                    <a:pt x="115" y="15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en-US"/>
            </a:p>
          </p:txBody>
        </p:sp>
        <p:sp>
          <p:nvSpPr>
            <p:cNvPr id="77" name="Freeform 14"/>
            <p:cNvSpPr>
              <a:spLocks noEditPoints="1"/>
            </p:cNvSpPr>
            <p:nvPr/>
          </p:nvSpPr>
          <p:spPr bwMode="auto">
            <a:xfrm>
              <a:off x="6713538" y="2843213"/>
              <a:ext cx="541338" cy="531813"/>
            </a:xfrm>
            <a:custGeom>
              <a:avLst/>
              <a:gdLst>
                <a:gd name="T0" fmla="*/ 159 w 184"/>
                <a:gd name="T1" fmla="*/ 68 h 181"/>
                <a:gd name="T2" fmla="*/ 156 w 184"/>
                <a:gd name="T3" fmla="*/ 60 h 181"/>
                <a:gd name="T4" fmla="*/ 164 w 184"/>
                <a:gd name="T5" fmla="*/ 33 h 181"/>
                <a:gd name="T6" fmla="*/ 150 w 184"/>
                <a:gd name="T7" fmla="*/ 20 h 181"/>
                <a:gd name="T8" fmla="*/ 149 w 184"/>
                <a:gd name="T9" fmla="*/ 19 h 181"/>
                <a:gd name="T10" fmla="*/ 147 w 184"/>
                <a:gd name="T11" fmla="*/ 19 h 181"/>
                <a:gd name="T12" fmla="*/ 123 w 184"/>
                <a:gd name="T13" fmla="*/ 28 h 181"/>
                <a:gd name="T14" fmla="*/ 115 w 184"/>
                <a:gd name="T15" fmla="*/ 25 h 181"/>
                <a:gd name="T16" fmla="*/ 101 w 184"/>
                <a:gd name="T17" fmla="*/ 0 h 181"/>
                <a:gd name="T18" fmla="*/ 82 w 184"/>
                <a:gd name="T19" fmla="*/ 0 h 181"/>
                <a:gd name="T20" fmla="*/ 69 w 184"/>
                <a:gd name="T21" fmla="*/ 25 h 181"/>
                <a:gd name="T22" fmla="*/ 61 w 184"/>
                <a:gd name="T23" fmla="*/ 28 h 181"/>
                <a:gd name="T24" fmla="*/ 37 w 184"/>
                <a:gd name="T25" fmla="*/ 19 h 181"/>
                <a:gd name="T26" fmla="*/ 35 w 184"/>
                <a:gd name="T27" fmla="*/ 19 h 181"/>
                <a:gd name="T28" fmla="*/ 20 w 184"/>
                <a:gd name="T29" fmla="*/ 34 h 181"/>
                <a:gd name="T30" fmla="*/ 28 w 184"/>
                <a:gd name="T31" fmla="*/ 61 h 181"/>
                <a:gd name="T32" fmla="*/ 25 w 184"/>
                <a:gd name="T33" fmla="*/ 68 h 181"/>
                <a:gd name="T34" fmla="*/ 0 w 184"/>
                <a:gd name="T35" fmla="*/ 82 h 181"/>
                <a:gd name="T36" fmla="*/ 0 w 184"/>
                <a:gd name="T37" fmla="*/ 101 h 181"/>
                <a:gd name="T38" fmla="*/ 25 w 184"/>
                <a:gd name="T39" fmla="*/ 114 h 181"/>
                <a:gd name="T40" fmla="*/ 28 w 184"/>
                <a:gd name="T41" fmla="*/ 121 h 181"/>
                <a:gd name="T42" fmla="*/ 20 w 184"/>
                <a:gd name="T43" fmla="*/ 148 h 181"/>
                <a:gd name="T44" fmla="*/ 34 w 184"/>
                <a:gd name="T45" fmla="*/ 162 h 181"/>
                <a:gd name="T46" fmla="*/ 35 w 184"/>
                <a:gd name="T47" fmla="*/ 163 h 181"/>
                <a:gd name="T48" fmla="*/ 37 w 184"/>
                <a:gd name="T49" fmla="*/ 163 h 181"/>
                <a:gd name="T50" fmla="*/ 61 w 184"/>
                <a:gd name="T51" fmla="*/ 153 h 181"/>
                <a:gd name="T52" fmla="*/ 69 w 184"/>
                <a:gd name="T53" fmla="*/ 156 h 181"/>
                <a:gd name="T54" fmla="*/ 83 w 184"/>
                <a:gd name="T55" fmla="*/ 181 h 181"/>
                <a:gd name="T56" fmla="*/ 102 w 184"/>
                <a:gd name="T57" fmla="*/ 181 h 181"/>
                <a:gd name="T58" fmla="*/ 115 w 184"/>
                <a:gd name="T59" fmla="*/ 156 h 181"/>
                <a:gd name="T60" fmla="*/ 123 w 184"/>
                <a:gd name="T61" fmla="*/ 153 h 181"/>
                <a:gd name="T62" fmla="*/ 148 w 184"/>
                <a:gd name="T63" fmla="*/ 162 h 181"/>
                <a:gd name="T64" fmla="*/ 150 w 184"/>
                <a:gd name="T65" fmla="*/ 162 h 181"/>
                <a:gd name="T66" fmla="*/ 164 w 184"/>
                <a:gd name="T67" fmla="*/ 148 h 181"/>
                <a:gd name="T68" fmla="*/ 156 w 184"/>
                <a:gd name="T69" fmla="*/ 121 h 181"/>
                <a:gd name="T70" fmla="*/ 159 w 184"/>
                <a:gd name="T71" fmla="*/ 113 h 181"/>
                <a:gd name="T72" fmla="*/ 184 w 184"/>
                <a:gd name="T73" fmla="*/ 100 h 181"/>
                <a:gd name="T74" fmla="*/ 184 w 184"/>
                <a:gd name="T75" fmla="*/ 81 h 181"/>
                <a:gd name="T76" fmla="*/ 159 w 184"/>
                <a:gd name="T77" fmla="*/ 68 h 181"/>
                <a:gd name="T78" fmla="*/ 92 w 184"/>
                <a:gd name="T79" fmla="*/ 122 h 181"/>
                <a:gd name="T80" fmla="*/ 60 w 184"/>
                <a:gd name="T81" fmla="*/ 91 h 181"/>
                <a:gd name="T82" fmla="*/ 92 w 184"/>
                <a:gd name="T83" fmla="*/ 59 h 181"/>
                <a:gd name="T84" fmla="*/ 124 w 184"/>
                <a:gd name="T85" fmla="*/ 91 h 181"/>
                <a:gd name="T86" fmla="*/ 92 w 184"/>
                <a:gd name="T87" fmla="*/ 122 h 181"/>
                <a:gd name="T88" fmla="*/ 92 w 184"/>
                <a:gd name="T89" fmla="*/ 122 h 181"/>
                <a:gd name="T90" fmla="*/ 92 w 184"/>
                <a:gd name="T91" fmla="*/ 12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4" h="181">
                  <a:moveTo>
                    <a:pt x="159" y="68"/>
                  </a:moveTo>
                  <a:cubicBezTo>
                    <a:pt x="156" y="60"/>
                    <a:pt x="156" y="60"/>
                    <a:pt x="156" y="60"/>
                  </a:cubicBezTo>
                  <a:cubicBezTo>
                    <a:pt x="167" y="36"/>
                    <a:pt x="166" y="35"/>
                    <a:pt x="164" y="33"/>
                  </a:cubicBezTo>
                  <a:cubicBezTo>
                    <a:pt x="150" y="20"/>
                    <a:pt x="150" y="20"/>
                    <a:pt x="150" y="20"/>
                  </a:cubicBezTo>
                  <a:cubicBezTo>
                    <a:pt x="149" y="19"/>
                    <a:pt x="149" y="19"/>
                    <a:pt x="149" y="19"/>
                  </a:cubicBezTo>
                  <a:cubicBezTo>
                    <a:pt x="147" y="19"/>
                    <a:pt x="147" y="19"/>
                    <a:pt x="147" y="19"/>
                  </a:cubicBezTo>
                  <a:cubicBezTo>
                    <a:pt x="146" y="19"/>
                    <a:pt x="144" y="19"/>
                    <a:pt x="123" y="28"/>
                  </a:cubicBezTo>
                  <a:cubicBezTo>
                    <a:pt x="115" y="25"/>
                    <a:pt x="115" y="25"/>
                    <a:pt x="115" y="25"/>
                  </a:cubicBezTo>
                  <a:cubicBezTo>
                    <a:pt x="105" y="0"/>
                    <a:pt x="104" y="0"/>
                    <a:pt x="101" y="0"/>
                  </a:cubicBezTo>
                  <a:cubicBezTo>
                    <a:pt x="82" y="0"/>
                    <a:pt x="82" y="0"/>
                    <a:pt x="82" y="0"/>
                  </a:cubicBezTo>
                  <a:cubicBezTo>
                    <a:pt x="79" y="0"/>
                    <a:pt x="78" y="0"/>
                    <a:pt x="69" y="25"/>
                  </a:cubicBezTo>
                  <a:cubicBezTo>
                    <a:pt x="61" y="28"/>
                    <a:pt x="61" y="28"/>
                    <a:pt x="61" y="28"/>
                  </a:cubicBezTo>
                  <a:cubicBezTo>
                    <a:pt x="47" y="22"/>
                    <a:pt x="39" y="19"/>
                    <a:pt x="37" y="19"/>
                  </a:cubicBezTo>
                  <a:cubicBezTo>
                    <a:pt x="35" y="19"/>
                    <a:pt x="35" y="19"/>
                    <a:pt x="35" y="19"/>
                  </a:cubicBezTo>
                  <a:cubicBezTo>
                    <a:pt x="20" y="34"/>
                    <a:pt x="20" y="34"/>
                    <a:pt x="20" y="34"/>
                  </a:cubicBezTo>
                  <a:cubicBezTo>
                    <a:pt x="18" y="36"/>
                    <a:pt x="17" y="37"/>
                    <a:pt x="28" y="61"/>
                  </a:cubicBezTo>
                  <a:cubicBezTo>
                    <a:pt x="25" y="68"/>
                    <a:pt x="25" y="68"/>
                    <a:pt x="25" y="68"/>
                  </a:cubicBezTo>
                  <a:cubicBezTo>
                    <a:pt x="0" y="78"/>
                    <a:pt x="0" y="79"/>
                    <a:pt x="0" y="82"/>
                  </a:cubicBezTo>
                  <a:cubicBezTo>
                    <a:pt x="0" y="101"/>
                    <a:pt x="0" y="101"/>
                    <a:pt x="0" y="101"/>
                  </a:cubicBezTo>
                  <a:cubicBezTo>
                    <a:pt x="0" y="104"/>
                    <a:pt x="0" y="105"/>
                    <a:pt x="25" y="114"/>
                  </a:cubicBezTo>
                  <a:cubicBezTo>
                    <a:pt x="28" y="121"/>
                    <a:pt x="28" y="121"/>
                    <a:pt x="28" y="121"/>
                  </a:cubicBezTo>
                  <a:cubicBezTo>
                    <a:pt x="18" y="145"/>
                    <a:pt x="18" y="146"/>
                    <a:pt x="20" y="148"/>
                  </a:cubicBezTo>
                  <a:cubicBezTo>
                    <a:pt x="34" y="162"/>
                    <a:pt x="34" y="162"/>
                    <a:pt x="34" y="162"/>
                  </a:cubicBezTo>
                  <a:cubicBezTo>
                    <a:pt x="35" y="163"/>
                    <a:pt x="35" y="163"/>
                    <a:pt x="35" y="163"/>
                  </a:cubicBezTo>
                  <a:cubicBezTo>
                    <a:pt x="37" y="163"/>
                    <a:pt x="37" y="163"/>
                    <a:pt x="37" y="163"/>
                  </a:cubicBezTo>
                  <a:cubicBezTo>
                    <a:pt x="38" y="163"/>
                    <a:pt x="40" y="163"/>
                    <a:pt x="61" y="153"/>
                  </a:cubicBezTo>
                  <a:cubicBezTo>
                    <a:pt x="69" y="156"/>
                    <a:pt x="69" y="156"/>
                    <a:pt x="69" y="156"/>
                  </a:cubicBezTo>
                  <a:cubicBezTo>
                    <a:pt x="79" y="181"/>
                    <a:pt x="80" y="181"/>
                    <a:pt x="83" y="181"/>
                  </a:cubicBezTo>
                  <a:cubicBezTo>
                    <a:pt x="102" y="181"/>
                    <a:pt x="102" y="181"/>
                    <a:pt x="102" y="181"/>
                  </a:cubicBezTo>
                  <a:cubicBezTo>
                    <a:pt x="105" y="181"/>
                    <a:pt x="106" y="181"/>
                    <a:pt x="115" y="156"/>
                  </a:cubicBezTo>
                  <a:cubicBezTo>
                    <a:pt x="123" y="153"/>
                    <a:pt x="123" y="153"/>
                    <a:pt x="123" y="153"/>
                  </a:cubicBezTo>
                  <a:cubicBezTo>
                    <a:pt x="137" y="159"/>
                    <a:pt x="145" y="162"/>
                    <a:pt x="148" y="162"/>
                  </a:cubicBezTo>
                  <a:cubicBezTo>
                    <a:pt x="150" y="162"/>
                    <a:pt x="150" y="162"/>
                    <a:pt x="150" y="162"/>
                  </a:cubicBezTo>
                  <a:cubicBezTo>
                    <a:pt x="164" y="148"/>
                    <a:pt x="164" y="148"/>
                    <a:pt x="164" y="148"/>
                  </a:cubicBezTo>
                  <a:cubicBezTo>
                    <a:pt x="167" y="145"/>
                    <a:pt x="167" y="145"/>
                    <a:pt x="156" y="121"/>
                  </a:cubicBezTo>
                  <a:cubicBezTo>
                    <a:pt x="159" y="113"/>
                    <a:pt x="159" y="113"/>
                    <a:pt x="159" y="113"/>
                  </a:cubicBezTo>
                  <a:cubicBezTo>
                    <a:pt x="184" y="104"/>
                    <a:pt x="184" y="103"/>
                    <a:pt x="184" y="100"/>
                  </a:cubicBezTo>
                  <a:cubicBezTo>
                    <a:pt x="184" y="81"/>
                    <a:pt x="184" y="81"/>
                    <a:pt x="184" y="81"/>
                  </a:cubicBezTo>
                  <a:cubicBezTo>
                    <a:pt x="184" y="78"/>
                    <a:pt x="184" y="77"/>
                    <a:pt x="159" y="68"/>
                  </a:cubicBezTo>
                  <a:close/>
                  <a:moveTo>
                    <a:pt x="92" y="122"/>
                  </a:moveTo>
                  <a:cubicBezTo>
                    <a:pt x="74" y="122"/>
                    <a:pt x="60" y="108"/>
                    <a:pt x="60" y="91"/>
                  </a:cubicBezTo>
                  <a:cubicBezTo>
                    <a:pt x="60" y="73"/>
                    <a:pt x="74" y="59"/>
                    <a:pt x="92" y="59"/>
                  </a:cubicBezTo>
                  <a:cubicBezTo>
                    <a:pt x="110" y="59"/>
                    <a:pt x="124" y="73"/>
                    <a:pt x="124" y="91"/>
                  </a:cubicBezTo>
                  <a:cubicBezTo>
                    <a:pt x="124" y="108"/>
                    <a:pt x="110" y="122"/>
                    <a:pt x="92" y="122"/>
                  </a:cubicBezTo>
                  <a:close/>
                  <a:moveTo>
                    <a:pt x="92" y="122"/>
                  </a:moveTo>
                  <a:cubicBezTo>
                    <a:pt x="92" y="122"/>
                    <a:pt x="92" y="122"/>
                    <a:pt x="92" y="1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en-US"/>
            </a:p>
          </p:txBody>
        </p:sp>
        <p:sp>
          <p:nvSpPr>
            <p:cNvPr id="78" name="Freeform 15"/>
            <p:cNvSpPr>
              <a:spLocks noEditPoints="1"/>
            </p:cNvSpPr>
            <p:nvPr/>
          </p:nvSpPr>
          <p:spPr bwMode="auto">
            <a:xfrm>
              <a:off x="5062538" y="2405063"/>
              <a:ext cx="520700" cy="508000"/>
            </a:xfrm>
            <a:custGeom>
              <a:avLst/>
              <a:gdLst>
                <a:gd name="T0" fmla="*/ 153 w 177"/>
                <a:gd name="T1" fmla="*/ 64 h 173"/>
                <a:gd name="T2" fmla="*/ 150 w 177"/>
                <a:gd name="T3" fmla="*/ 57 h 173"/>
                <a:gd name="T4" fmla="*/ 157 w 177"/>
                <a:gd name="T5" fmla="*/ 31 h 173"/>
                <a:gd name="T6" fmla="*/ 144 w 177"/>
                <a:gd name="T7" fmla="*/ 18 h 173"/>
                <a:gd name="T8" fmla="*/ 143 w 177"/>
                <a:gd name="T9" fmla="*/ 17 h 173"/>
                <a:gd name="T10" fmla="*/ 141 w 177"/>
                <a:gd name="T11" fmla="*/ 17 h 173"/>
                <a:gd name="T12" fmla="*/ 118 w 177"/>
                <a:gd name="T13" fmla="*/ 26 h 173"/>
                <a:gd name="T14" fmla="*/ 111 w 177"/>
                <a:gd name="T15" fmla="*/ 23 h 173"/>
                <a:gd name="T16" fmla="*/ 97 w 177"/>
                <a:gd name="T17" fmla="*/ 0 h 173"/>
                <a:gd name="T18" fmla="*/ 79 w 177"/>
                <a:gd name="T19" fmla="*/ 0 h 173"/>
                <a:gd name="T20" fmla="*/ 66 w 177"/>
                <a:gd name="T21" fmla="*/ 23 h 173"/>
                <a:gd name="T22" fmla="*/ 59 w 177"/>
                <a:gd name="T23" fmla="*/ 26 h 173"/>
                <a:gd name="T24" fmla="*/ 35 w 177"/>
                <a:gd name="T25" fmla="*/ 18 h 173"/>
                <a:gd name="T26" fmla="*/ 33 w 177"/>
                <a:gd name="T27" fmla="*/ 18 h 173"/>
                <a:gd name="T28" fmla="*/ 19 w 177"/>
                <a:gd name="T29" fmla="*/ 32 h 173"/>
                <a:gd name="T30" fmla="*/ 27 w 177"/>
                <a:gd name="T31" fmla="*/ 57 h 173"/>
                <a:gd name="T32" fmla="*/ 24 w 177"/>
                <a:gd name="T33" fmla="*/ 65 h 173"/>
                <a:gd name="T34" fmla="*/ 0 w 177"/>
                <a:gd name="T35" fmla="*/ 78 h 173"/>
                <a:gd name="T36" fmla="*/ 0 w 177"/>
                <a:gd name="T37" fmla="*/ 96 h 173"/>
                <a:gd name="T38" fmla="*/ 24 w 177"/>
                <a:gd name="T39" fmla="*/ 109 h 173"/>
                <a:gd name="T40" fmla="*/ 27 w 177"/>
                <a:gd name="T41" fmla="*/ 116 h 173"/>
                <a:gd name="T42" fmla="*/ 19 w 177"/>
                <a:gd name="T43" fmla="*/ 142 h 173"/>
                <a:gd name="T44" fmla="*/ 33 w 177"/>
                <a:gd name="T45" fmla="*/ 155 h 173"/>
                <a:gd name="T46" fmla="*/ 34 w 177"/>
                <a:gd name="T47" fmla="*/ 156 h 173"/>
                <a:gd name="T48" fmla="*/ 35 w 177"/>
                <a:gd name="T49" fmla="*/ 156 h 173"/>
                <a:gd name="T50" fmla="*/ 59 w 177"/>
                <a:gd name="T51" fmla="*/ 147 h 173"/>
                <a:gd name="T52" fmla="*/ 66 w 177"/>
                <a:gd name="T53" fmla="*/ 150 h 173"/>
                <a:gd name="T54" fmla="*/ 79 w 177"/>
                <a:gd name="T55" fmla="*/ 173 h 173"/>
                <a:gd name="T56" fmla="*/ 98 w 177"/>
                <a:gd name="T57" fmla="*/ 173 h 173"/>
                <a:gd name="T58" fmla="*/ 111 w 177"/>
                <a:gd name="T59" fmla="*/ 150 h 173"/>
                <a:gd name="T60" fmla="*/ 118 w 177"/>
                <a:gd name="T61" fmla="*/ 147 h 173"/>
                <a:gd name="T62" fmla="*/ 142 w 177"/>
                <a:gd name="T63" fmla="*/ 155 h 173"/>
                <a:gd name="T64" fmla="*/ 144 w 177"/>
                <a:gd name="T65" fmla="*/ 155 h 173"/>
                <a:gd name="T66" fmla="*/ 158 w 177"/>
                <a:gd name="T67" fmla="*/ 141 h 173"/>
                <a:gd name="T68" fmla="*/ 150 w 177"/>
                <a:gd name="T69" fmla="*/ 116 h 173"/>
                <a:gd name="T70" fmla="*/ 153 w 177"/>
                <a:gd name="T71" fmla="*/ 108 h 173"/>
                <a:gd name="T72" fmla="*/ 177 w 177"/>
                <a:gd name="T73" fmla="*/ 95 h 173"/>
                <a:gd name="T74" fmla="*/ 177 w 177"/>
                <a:gd name="T75" fmla="*/ 77 h 173"/>
                <a:gd name="T76" fmla="*/ 153 w 177"/>
                <a:gd name="T77" fmla="*/ 64 h 173"/>
                <a:gd name="T78" fmla="*/ 88 w 177"/>
                <a:gd name="T79" fmla="*/ 117 h 173"/>
                <a:gd name="T80" fmla="*/ 57 w 177"/>
                <a:gd name="T81" fmla="*/ 86 h 173"/>
                <a:gd name="T82" fmla="*/ 88 w 177"/>
                <a:gd name="T83" fmla="*/ 56 h 173"/>
                <a:gd name="T84" fmla="*/ 119 w 177"/>
                <a:gd name="T85" fmla="*/ 86 h 173"/>
                <a:gd name="T86" fmla="*/ 88 w 177"/>
                <a:gd name="T87" fmla="*/ 117 h 173"/>
                <a:gd name="T88" fmla="*/ 88 w 177"/>
                <a:gd name="T89" fmla="*/ 117 h 173"/>
                <a:gd name="T90" fmla="*/ 88 w 177"/>
                <a:gd name="T91" fmla="*/ 11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7" h="173">
                  <a:moveTo>
                    <a:pt x="153" y="64"/>
                  </a:moveTo>
                  <a:cubicBezTo>
                    <a:pt x="150" y="57"/>
                    <a:pt x="150" y="57"/>
                    <a:pt x="150" y="57"/>
                  </a:cubicBezTo>
                  <a:cubicBezTo>
                    <a:pt x="160" y="34"/>
                    <a:pt x="159" y="33"/>
                    <a:pt x="157" y="31"/>
                  </a:cubicBezTo>
                  <a:cubicBezTo>
                    <a:pt x="144" y="18"/>
                    <a:pt x="144" y="18"/>
                    <a:pt x="144" y="18"/>
                  </a:cubicBezTo>
                  <a:cubicBezTo>
                    <a:pt x="143" y="17"/>
                    <a:pt x="143" y="17"/>
                    <a:pt x="143" y="17"/>
                  </a:cubicBezTo>
                  <a:cubicBezTo>
                    <a:pt x="141" y="17"/>
                    <a:pt x="141" y="17"/>
                    <a:pt x="141" y="17"/>
                  </a:cubicBezTo>
                  <a:cubicBezTo>
                    <a:pt x="141" y="17"/>
                    <a:pt x="138" y="17"/>
                    <a:pt x="118" y="26"/>
                  </a:cubicBezTo>
                  <a:cubicBezTo>
                    <a:pt x="111" y="23"/>
                    <a:pt x="111" y="23"/>
                    <a:pt x="111" y="23"/>
                  </a:cubicBezTo>
                  <a:cubicBezTo>
                    <a:pt x="101" y="0"/>
                    <a:pt x="100" y="0"/>
                    <a:pt x="97" y="0"/>
                  </a:cubicBezTo>
                  <a:cubicBezTo>
                    <a:pt x="79" y="0"/>
                    <a:pt x="79" y="0"/>
                    <a:pt x="79" y="0"/>
                  </a:cubicBezTo>
                  <a:cubicBezTo>
                    <a:pt x="76" y="0"/>
                    <a:pt x="75" y="0"/>
                    <a:pt x="66" y="23"/>
                  </a:cubicBezTo>
                  <a:cubicBezTo>
                    <a:pt x="59" y="26"/>
                    <a:pt x="59" y="26"/>
                    <a:pt x="59" y="26"/>
                  </a:cubicBezTo>
                  <a:cubicBezTo>
                    <a:pt x="45" y="21"/>
                    <a:pt x="37" y="18"/>
                    <a:pt x="35" y="18"/>
                  </a:cubicBezTo>
                  <a:cubicBezTo>
                    <a:pt x="33" y="18"/>
                    <a:pt x="33" y="18"/>
                    <a:pt x="33" y="18"/>
                  </a:cubicBezTo>
                  <a:cubicBezTo>
                    <a:pt x="19" y="32"/>
                    <a:pt x="19" y="32"/>
                    <a:pt x="19" y="32"/>
                  </a:cubicBezTo>
                  <a:cubicBezTo>
                    <a:pt x="17" y="34"/>
                    <a:pt x="16" y="34"/>
                    <a:pt x="27" y="57"/>
                  </a:cubicBezTo>
                  <a:cubicBezTo>
                    <a:pt x="24" y="65"/>
                    <a:pt x="24" y="65"/>
                    <a:pt x="24" y="65"/>
                  </a:cubicBezTo>
                  <a:cubicBezTo>
                    <a:pt x="0" y="74"/>
                    <a:pt x="0" y="75"/>
                    <a:pt x="0" y="78"/>
                  </a:cubicBezTo>
                  <a:cubicBezTo>
                    <a:pt x="0" y="96"/>
                    <a:pt x="0" y="96"/>
                    <a:pt x="0" y="96"/>
                  </a:cubicBezTo>
                  <a:cubicBezTo>
                    <a:pt x="0" y="99"/>
                    <a:pt x="0" y="100"/>
                    <a:pt x="24" y="109"/>
                  </a:cubicBezTo>
                  <a:cubicBezTo>
                    <a:pt x="27" y="116"/>
                    <a:pt x="27" y="116"/>
                    <a:pt x="27" y="116"/>
                  </a:cubicBezTo>
                  <a:cubicBezTo>
                    <a:pt x="17" y="139"/>
                    <a:pt x="17" y="140"/>
                    <a:pt x="19" y="142"/>
                  </a:cubicBezTo>
                  <a:cubicBezTo>
                    <a:pt x="33" y="155"/>
                    <a:pt x="33" y="155"/>
                    <a:pt x="33" y="155"/>
                  </a:cubicBezTo>
                  <a:cubicBezTo>
                    <a:pt x="34" y="156"/>
                    <a:pt x="34" y="156"/>
                    <a:pt x="34" y="156"/>
                  </a:cubicBezTo>
                  <a:cubicBezTo>
                    <a:pt x="35" y="156"/>
                    <a:pt x="35" y="156"/>
                    <a:pt x="35" y="156"/>
                  </a:cubicBezTo>
                  <a:cubicBezTo>
                    <a:pt x="36" y="156"/>
                    <a:pt x="39" y="156"/>
                    <a:pt x="59" y="147"/>
                  </a:cubicBezTo>
                  <a:cubicBezTo>
                    <a:pt x="66" y="150"/>
                    <a:pt x="66" y="150"/>
                    <a:pt x="66" y="150"/>
                  </a:cubicBezTo>
                  <a:cubicBezTo>
                    <a:pt x="76" y="173"/>
                    <a:pt x="77" y="173"/>
                    <a:pt x="79" y="173"/>
                  </a:cubicBezTo>
                  <a:cubicBezTo>
                    <a:pt x="98" y="173"/>
                    <a:pt x="98" y="173"/>
                    <a:pt x="98" y="173"/>
                  </a:cubicBezTo>
                  <a:cubicBezTo>
                    <a:pt x="101" y="173"/>
                    <a:pt x="102" y="173"/>
                    <a:pt x="111" y="150"/>
                  </a:cubicBezTo>
                  <a:cubicBezTo>
                    <a:pt x="118" y="147"/>
                    <a:pt x="118" y="147"/>
                    <a:pt x="118" y="147"/>
                  </a:cubicBezTo>
                  <a:cubicBezTo>
                    <a:pt x="132" y="152"/>
                    <a:pt x="140" y="155"/>
                    <a:pt x="142" y="155"/>
                  </a:cubicBezTo>
                  <a:cubicBezTo>
                    <a:pt x="144" y="155"/>
                    <a:pt x="144" y="155"/>
                    <a:pt x="144" y="155"/>
                  </a:cubicBezTo>
                  <a:cubicBezTo>
                    <a:pt x="158" y="141"/>
                    <a:pt x="158" y="141"/>
                    <a:pt x="158" y="141"/>
                  </a:cubicBezTo>
                  <a:cubicBezTo>
                    <a:pt x="160" y="139"/>
                    <a:pt x="161" y="138"/>
                    <a:pt x="150" y="116"/>
                  </a:cubicBezTo>
                  <a:cubicBezTo>
                    <a:pt x="153" y="108"/>
                    <a:pt x="153" y="108"/>
                    <a:pt x="153" y="108"/>
                  </a:cubicBezTo>
                  <a:cubicBezTo>
                    <a:pt x="177" y="99"/>
                    <a:pt x="177" y="98"/>
                    <a:pt x="177" y="95"/>
                  </a:cubicBezTo>
                  <a:cubicBezTo>
                    <a:pt x="177" y="77"/>
                    <a:pt x="177" y="77"/>
                    <a:pt x="177" y="77"/>
                  </a:cubicBezTo>
                  <a:cubicBezTo>
                    <a:pt x="177" y="74"/>
                    <a:pt x="177" y="73"/>
                    <a:pt x="153" y="64"/>
                  </a:cubicBezTo>
                  <a:close/>
                  <a:moveTo>
                    <a:pt x="88" y="117"/>
                  </a:moveTo>
                  <a:cubicBezTo>
                    <a:pt x="71" y="117"/>
                    <a:pt x="57" y="103"/>
                    <a:pt x="57" y="86"/>
                  </a:cubicBezTo>
                  <a:cubicBezTo>
                    <a:pt x="57" y="70"/>
                    <a:pt x="71" y="56"/>
                    <a:pt x="88" y="56"/>
                  </a:cubicBezTo>
                  <a:cubicBezTo>
                    <a:pt x="105" y="56"/>
                    <a:pt x="119" y="70"/>
                    <a:pt x="119" y="86"/>
                  </a:cubicBezTo>
                  <a:cubicBezTo>
                    <a:pt x="119" y="103"/>
                    <a:pt x="105" y="117"/>
                    <a:pt x="88" y="117"/>
                  </a:cubicBezTo>
                  <a:close/>
                  <a:moveTo>
                    <a:pt x="88" y="117"/>
                  </a:moveTo>
                  <a:cubicBezTo>
                    <a:pt x="88" y="117"/>
                    <a:pt x="88" y="117"/>
                    <a:pt x="88" y="117"/>
                  </a:cubicBezTo>
                </a:path>
              </a:pathLst>
            </a:custGeom>
            <a:grpFill/>
            <a:ln>
              <a:noFill/>
            </a:ln>
          </p:spPr>
          <p:txBody>
            <a:bodyPr vert="horz" wrap="square" lIns="128580" tIns="64290" rIns="128580" bIns="64290" numCol="1" anchor="t" anchorCtr="0" compatLnSpc="1"/>
            <a:lstStyle/>
            <a:p>
              <a:endParaRPr lang="en-US"/>
            </a:p>
          </p:txBody>
        </p:sp>
        <p:sp>
          <p:nvSpPr>
            <p:cNvPr id="79" name="Freeform 16"/>
            <p:cNvSpPr>
              <a:spLocks noEditPoints="1"/>
            </p:cNvSpPr>
            <p:nvPr/>
          </p:nvSpPr>
          <p:spPr bwMode="auto">
            <a:xfrm>
              <a:off x="5927725" y="4513263"/>
              <a:ext cx="730250" cy="711200"/>
            </a:xfrm>
            <a:custGeom>
              <a:avLst/>
              <a:gdLst>
                <a:gd name="T0" fmla="*/ 214 w 248"/>
                <a:gd name="T1" fmla="*/ 90 h 242"/>
                <a:gd name="T2" fmla="*/ 209 w 248"/>
                <a:gd name="T3" fmla="*/ 80 h 242"/>
                <a:gd name="T4" fmla="*/ 220 w 248"/>
                <a:gd name="T5" fmla="*/ 44 h 242"/>
                <a:gd name="T6" fmla="*/ 202 w 248"/>
                <a:gd name="T7" fmla="*/ 26 h 242"/>
                <a:gd name="T8" fmla="*/ 200 w 248"/>
                <a:gd name="T9" fmla="*/ 24 h 242"/>
                <a:gd name="T10" fmla="*/ 198 w 248"/>
                <a:gd name="T11" fmla="*/ 24 h 242"/>
                <a:gd name="T12" fmla="*/ 165 w 248"/>
                <a:gd name="T13" fmla="*/ 37 h 242"/>
                <a:gd name="T14" fmla="*/ 155 w 248"/>
                <a:gd name="T15" fmla="*/ 33 h 242"/>
                <a:gd name="T16" fmla="*/ 136 w 248"/>
                <a:gd name="T17" fmla="*/ 0 h 242"/>
                <a:gd name="T18" fmla="*/ 110 w 248"/>
                <a:gd name="T19" fmla="*/ 0 h 242"/>
                <a:gd name="T20" fmla="*/ 92 w 248"/>
                <a:gd name="T21" fmla="*/ 33 h 242"/>
                <a:gd name="T22" fmla="*/ 82 w 248"/>
                <a:gd name="T23" fmla="*/ 37 h 242"/>
                <a:gd name="T24" fmla="*/ 49 w 248"/>
                <a:gd name="T25" fmla="*/ 25 h 242"/>
                <a:gd name="T26" fmla="*/ 47 w 248"/>
                <a:gd name="T27" fmla="*/ 25 h 242"/>
                <a:gd name="T28" fmla="*/ 27 w 248"/>
                <a:gd name="T29" fmla="*/ 44 h 242"/>
                <a:gd name="T30" fmla="*/ 38 w 248"/>
                <a:gd name="T31" fmla="*/ 80 h 242"/>
                <a:gd name="T32" fmla="*/ 34 w 248"/>
                <a:gd name="T33" fmla="*/ 90 h 242"/>
                <a:gd name="T34" fmla="*/ 0 w 248"/>
                <a:gd name="T35" fmla="*/ 109 h 242"/>
                <a:gd name="T36" fmla="*/ 0 w 248"/>
                <a:gd name="T37" fmla="*/ 134 h 242"/>
                <a:gd name="T38" fmla="*/ 34 w 248"/>
                <a:gd name="T39" fmla="*/ 152 h 242"/>
                <a:gd name="T40" fmla="*/ 38 w 248"/>
                <a:gd name="T41" fmla="*/ 162 h 242"/>
                <a:gd name="T42" fmla="*/ 28 w 248"/>
                <a:gd name="T43" fmla="*/ 198 h 242"/>
                <a:gd name="T44" fmla="*/ 46 w 248"/>
                <a:gd name="T45" fmla="*/ 216 h 242"/>
                <a:gd name="T46" fmla="*/ 48 w 248"/>
                <a:gd name="T47" fmla="*/ 218 h 242"/>
                <a:gd name="T48" fmla="*/ 50 w 248"/>
                <a:gd name="T49" fmla="*/ 218 h 242"/>
                <a:gd name="T50" fmla="*/ 82 w 248"/>
                <a:gd name="T51" fmla="*/ 205 h 242"/>
                <a:gd name="T52" fmla="*/ 93 w 248"/>
                <a:gd name="T53" fmla="*/ 209 h 242"/>
                <a:gd name="T54" fmla="*/ 111 w 248"/>
                <a:gd name="T55" fmla="*/ 242 h 242"/>
                <a:gd name="T56" fmla="*/ 137 w 248"/>
                <a:gd name="T57" fmla="*/ 242 h 242"/>
                <a:gd name="T58" fmla="*/ 155 w 248"/>
                <a:gd name="T59" fmla="*/ 209 h 242"/>
                <a:gd name="T60" fmla="*/ 165 w 248"/>
                <a:gd name="T61" fmla="*/ 205 h 242"/>
                <a:gd name="T62" fmla="*/ 198 w 248"/>
                <a:gd name="T63" fmla="*/ 217 h 242"/>
                <a:gd name="T64" fmla="*/ 201 w 248"/>
                <a:gd name="T65" fmla="*/ 217 h 242"/>
                <a:gd name="T66" fmla="*/ 221 w 248"/>
                <a:gd name="T67" fmla="*/ 197 h 242"/>
                <a:gd name="T68" fmla="*/ 210 w 248"/>
                <a:gd name="T69" fmla="*/ 161 h 242"/>
                <a:gd name="T70" fmla="*/ 214 w 248"/>
                <a:gd name="T71" fmla="*/ 151 h 242"/>
                <a:gd name="T72" fmla="*/ 248 w 248"/>
                <a:gd name="T73" fmla="*/ 133 h 242"/>
                <a:gd name="T74" fmla="*/ 248 w 248"/>
                <a:gd name="T75" fmla="*/ 107 h 242"/>
                <a:gd name="T76" fmla="*/ 214 w 248"/>
                <a:gd name="T77" fmla="*/ 90 h 242"/>
                <a:gd name="T78" fmla="*/ 124 w 248"/>
                <a:gd name="T79" fmla="*/ 163 h 242"/>
                <a:gd name="T80" fmla="*/ 81 w 248"/>
                <a:gd name="T81" fmla="*/ 121 h 242"/>
                <a:gd name="T82" fmla="*/ 124 w 248"/>
                <a:gd name="T83" fmla="*/ 78 h 242"/>
                <a:gd name="T84" fmla="*/ 167 w 248"/>
                <a:gd name="T85" fmla="*/ 121 h 242"/>
                <a:gd name="T86" fmla="*/ 124 w 248"/>
                <a:gd name="T87" fmla="*/ 163 h 242"/>
                <a:gd name="T88" fmla="*/ 124 w 248"/>
                <a:gd name="T89" fmla="*/ 163 h 242"/>
                <a:gd name="T90" fmla="*/ 124 w 248"/>
                <a:gd name="T91" fmla="*/ 16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242">
                  <a:moveTo>
                    <a:pt x="214" y="90"/>
                  </a:moveTo>
                  <a:cubicBezTo>
                    <a:pt x="209" y="80"/>
                    <a:pt x="209" y="80"/>
                    <a:pt x="209" y="80"/>
                  </a:cubicBezTo>
                  <a:cubicBezTo>
                    <a:pt x="224" y="47"/>
                    <a:pt x="223" y="46"/>
                    <a:pt x="220" y="44"/>
                  </a:cubicBezTo>
                  <a:cubicBezTo>
                    <a:pt x="202" y="26"/>
                    <a:pt x="202" y="26"/>
                    <a:pt x="202" y="26"/>
                  </a:cubicBezTo>
                  <a:cubicBezTo>
                    <a:pt x="200" y="24"/>
                    <a:pt x="200" y="24"/>
                    <a:pt x="200" y="24"/>
                  </a:cubicBezTo>
                  <a:cubicBezTo>
                    <a:pt x="198" y="24"/>
                    <a:pt x="198" y="24"/>
                    <a:pt x="198" y="24"/>
                  </a:cubicBezTo>
                  <a:cubicBezTo>
                    <a:pt x="197" y="24"/>
                    <a:pt x="193" y="24"/>
                    <a:pt x="165" y="37"/>
                  </a:cubicBezTo>
                  <a:cubicBezTo>
                    <a:pt x="155" y="33"/>
                    <a:pt x="155" y="33"/>
                    <a:pt x="155" y="33"/>
                  </a:cubicBezTo>
                  <a:cubicBezTo>
                    <a:pt x="142" y="0"/>
                    <a:pt x="140" y="0"/>
                    <a:pt x="136" y="0"/>
                  </a:cubicBezTo>
                  <a:cubicBezTo>
                    <a:pt x="110" y="0"/>
                    <a:pt x="110" y="0"/>
                    <a:pt x="110" y="0"/>
                  </a:cubicBezTo>
                  <a:cubicBezTo>
                    <a:pt x="106" y="0"/>
                    <a:pt x="105" y="0"/>
                    <a:pt x="92" y="33"/>
                  </a:cubicBezTo>
                  <a:cubicBezTo>
                    <a:pt x="82" y="37"/>
                    <a:pt x="82" y="37"/>
                    <a:pt x="82" y="37"/>
                  </a:cubicBezTo>
                  <a:cubicBezTo>
                    <a:pt x="63" y="29"/>
                    <a:pt x="52" y="25"/>
                    <a:pt x="49" y="25"/>
                  </a:cubicBezTo>
                  <a:cubicBezTo>
                    <a:pt x="47" y="25"/>
                    <a:pt x="47" y="25"/>
                    <a:pt x="47" y="25"/>
                  </a:cubicBezTo>
                  <a:cubicBezTo>
                    <a:pt x="27" y="44"/>
                    <a:pt x="27" y="44"/>
                    <a:pt x="27" y="44"/>
                  </a:cubicBezTo>
                  <a:cubicBezTo>
                    <a:pt x="24" y="47"/>
                    <a:pt x="23" y="48"/>
                    <a:pt x="38" y="80"/>
                  </a:cubicBezTo>
                  <a:cubicBezTo>
                    <a:pt x="34" y="90"/>
                    <a:pt x="34" y="90"/>
                    <a:pt x="34" y="90"/>
                  </a:cubicBezTo>
                  <a:cubicBezTo>
                    <a:pt x="0" y="103"/>
                    <a:pt x="0" y="105"/>
                    <a:pt x="0" y="109"/>
                  </a:cubicBezTo>
                  <a:cubicBezTo>
                    <a:pt x="0" y="134"/>
                    <a:pt x="0" y="134"/>
                    <a:pt x="0" y="134"/>
                  </a:cubicBezTo>
                  <a:cubicBezTo>
                    <a:pt x="0" y="138"/>
                    <a:pt x="0" y="139"/>
                    <a:pt x="34" y="152"/>
                  </a:cubicBezTo>
                  <a:cubicBezTo>
                    <a:pt x="38" y="162"/>
                    <a:pt x="38" y="162"/>
                    <a:pt x="38" y="162"/>
                  </a:cubicBezTo>
                  <a:cubicBezTo>
                    <a:pt x="24" y="194"/>
                    <a:pt x="25" y="195"/>
                    <a:pt x="28" y="198"/>
                  </a:cubicBezTo>
                  <a:cubicBezTo>
                    <a:pt x="46" y="216"/>
                    <a:pt x="46" y="216"/>
                    <a:pt x="46" y="216"/>
                  </a:cubicBezTo>
                  <a:cubicBezTo>
                    <a:pt x="48" y="218"/>
                    <a:pt x="48" y="218"/>
                    <a:pt x="48" y="218"/>
                  </a:cubicBezTo>
                  <a:cubicBezTo>
                    <a:pt x="50" y="218"/>
                    <a:pt x="50" y="218"/>
                    <a:pt x="50" y="218"/>
                  </a:cubicBezTo>
                  <a:cubicBezTo>
                    <a:pt x="51" y="218"/>
                    <a:pt x="54" y="218"/>
                    <a:pt x="82" y="205"/>
                  </a:cubicBezTo>
                  <a:cubicBezTo>
                    <a:pt x="93" y="209"/>
                    <a:pt x="93" y="209"/>
                    <a:pt x="93" y="209"/>
                  </a:cubicBezTo>
                  <a:cubicBezTo>
                    <a:pt x="106" y="242"/>
                    <a:pt x="107" y="242"/>
                    <a:pt x="111" y="242"/>
                  </a:cubicBezTo>
                  <a:cubicBezTo>
                    <a:pt x="137" y="242"/>
                    <a:pt x="137" y="242"/>
                    <a:pt x="137" y="242"/>
                  </a:cubicBezTo>
                  <a:cubicBezTo>
                    <a:pt x="141" y="242"/>
                    <a:pt x="143" y="242"/>
                    <a:pt x="155" y="209"/>
                  </a:cubicBezTo>
                  <a:cubicBezTo>
                    <a:pt x="165" y="205"/>
                    <a:pt x="165" y="205"/>
                    <a:pt x="165" y="205"/>
                  </a:cubicBezTo>
                  <a:cubicBezTo>
                    <a:pt x="184" y="213"/>
                    <a:pt x="195" y="217"/>
                    <a:pt x="198" y="217"/>
                  </a:cubicBezTo>
                  <a:cubicBezTo>
                    <a:pt x="201" y="217"/>
                    <a:pt x="201" y="217"/>
                    <a:pt x="201" y="217"/>
                  </a:cubicBezTo>
                  <a:cubicBezTo>
                    <a:pt x="221" y="197"/>
                    <a:pt x="221" y="197"/>
                    <a:pt x="221" y="197"/>
                  </a:cubicBezTo>
                  <a:cubicBezTo>
                    <a:pt x="224" y="194"/>
                    <a:pt x="225" y="193"/>
                    <a:pt x="210" y="161"/>
                  </a:cubicBezTo>
                  <a:cubicBezTo>
                    <a:pt x="214" y="151"/>
                    <a:pt x="214" y="151"/>
                    <a:pt x="214" y="151"/>
                  </a:cubicBezTo>
                  <a:cubicBezTo>
                    <a:pt x="248" y="138"/>
                    <a:pt x="248" y="137"/>
                    <a:pt x="248" y="133"/>
                  </a:cubicBezTo>
                  <a:cubicBezTo>
                    <a:pt x="248" y="107"/>
                    <a:pt x="248" y="107"/>
                    <a:pt x="248" y="107"/>
                  </a:cubicBezTo>
                  <a:cubicBezTo>
                    <a:pt x="248" y="103"/>
                    <a:pt x="248" y="102"/>
                    <a:pt x="214" y="90"/>
                  </a:cubicBezTo>
                  <a:close/>
                  <a:moveTo>
                    <a:pt x="124" y="163"/>
                  </a:moveTo>
                  <a:cubicBezTo>
                    <a:pt x="100" y="163"/>
                    <a:pt x="81" y="144"/>
                    <a:pt x="81" y="121"/>
                  </a:cubicBezTo>
                  <a:cubicBezTo>
                    <a:pt x="81" y="97"/>
                    <a:pt x="100" y="78"/>
                    <a:pt x="124" y="78"/>
                  </a:cubicBezTo>
                  <a:cubicBezTo>
                    <a:pt x="148" y="78"/>
                    <a:pt x="167" y="97"/>
                    <a:pt x="167" y="121"/>
                  </a:cubicBezTo>
                  <a:cubicBezTo>
                    <a:pt x="167" y="144"/>
                    <a:pt x="148" y="163"/>
                    <a:pt x="124" y="163"/>
                  </a:cubicBezTo>
                  <a:close/>
                  <a:moveTo>
                    <a:pt x="124" y="163"/>
                  </a:moveTo>
                  <a:cubicBezTo>
                    <a:pt x="124" y="163"/>
                    <a:pt x="124" y="163"/>
                    <a:pt x="124" y="16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en-US"/>
            </a:p>
          </p:txBody>
        </p:sp>
        <p:sp>
          <p:nvSpPr>
            <p:cNvPr id="80" name="Freeform 17"/>
            <p:cNvSpPr>
              <a:spLocks noEditPoints="1"/>
            </p:cNvSpPr>
            <p:nvPr/>
          </p:nvSpPr>
          <p:spPr bwMode="auto">
            <a:xfrm>
              <a:off x="5457825" y="4892675"/>
              <a:ext cx="352425" cy="347663"/>
            </a:xfrm>
            <a:custGeom>
              <a:avLst/>
              <a:gdLst>
                <a:gd name="T0" fmla="*/ 104 w 120"/>
                <a:gd name="T1" fmla="*/ 44 h 118"/>
                <a:gd name="T2" fmla="*/ 102 w 120"/>
                <a:gd name="T3" fmla="*/ 39 h 118"/>
                <a:gd name="T4" fmla="*/ 107 w 120"/>
                <a:gd name="T5" fmla="*/ 21 h 118"/>
                <a:gd name="T6" fmla="*/ 98 w 120"/>
                <a:gd name="T7" fmla="*/ 13 h 118"/>
                <a:gd name="T8" fmla="*/ 97 w 120"/>
                <a:gd name="T9" fmla="*/ 12 h 118"/>
                <a:gd name="T10" fmla="*/ 96 w 120"/>
                <a:gd name="T11" fmla="*/ 12 h 118"/>
                <a:gd name="T12" fmla="*/ 80 w 120"/>
                <a:gd name="T13" fmla="*/ 18 h 118"/>
                <a:gd name="T14" fmla="*/ 75 w 120"/>
                <a:gd name="T15" fmla="*/ 16 h 118"/>
                <a:gd name="T16" fmla="*/ 66 w 120"/>
                <a:gd name="T17" fmla="*/ 0 h 118"/>
                <a:gd name="T18" fmla="*/ 53 w 120"/>
                <a:gd name="T19" fmla="*/ 0 h 118"/>
                <a:gd name="T20" fmla="*/ 45 w 120"/>
                <a:gd name="T21" fmla="*/ 16 h 118"/>
                <a:gd name="T22" fmla="*/ 40 w 120"/>
                <a:gd name="T23" fmla="*/ 18 h 118"/>
                <a:gd name="T24" fmla="*/ 24 w 120"/>
                <a:gd name="T25" fmla="*/ 12 h 118"/>
                <a:gd name="T26" fmla="*/ 23 w 120"/>
                <a:gd name="T27" fmla="*/ 12 h 118"/>
                <a:gd name="T28" fmla="*/ 13 w 120"/>
                <a:gd name="T29" fmla="*/ 22 h 118"/>
                <a:gd name="T30" fmla="*/ 18 w 120"/>
                <a:gd name="T31" fmla="*/ 39 h 118"/>
                <a:gd name="T32" fmla="*/ 16 w 120"/>
                <a:gd name="T33" fmla="*/ 44 h 118"/>
                <a:gd name="T34" fmla="*/ 0 w 120"/>
                <a:gd name="T35" fmla="*/ 53 h 118"/>
                <a:gd name="T36" fmla="*/ 0 w 120"/>
                <a:gd name="T37" fmla="*/ 65 h 118"/>
                <a:gd name="T38" fmla="*/ 16 w 120"/>
                <a:gd name="T39" fmla="*/ 74 h 118"/>
                <a:gd name="T40" fmla="*/ 18 w 120"/>
                <a:gd name="T41" fmla="*/ 79 h 118"/>
                <a:gd name="T42" fmla="*/ 13 w 120"/>
                <a:gd name="T43" fmla="*/ 96 h 118"/>
                <a:gd name="T44" fmla="*/ 22 w 120"/>
                <a:gd name="T45" fmla="*/ 105 h 118"/>
                <a:gd name="T46" fmla="*/ 23 w 120"/>
                <a:gd name="T47" fmla="*/ 106 h 118"/>
                <a:gd name="T48" fmla="*/ 24 w 120"/>
                <a:gd name="T49" fmla="*/ 106 h 118"/>
                <a:gd name="T50" fmla="*/ 40 w 120"/>
                <a:gd name="T51" fmla="*/ 100 h 118"/>
                <a:gd name="T52" fmla="*/ 45 w 120"/>
                <a:gd name="T53" fmla="*/ 102 h 118"/>
                <a:gd name="T54" fmla="*/ 54 w 120"/>
                <a:gd name="T55" fmla="*/ 118 h 118"/>
                <a:gd name="T56" fmla="*/ 67 w 120"/>
                <a:gd name="T57" fmla="*/ 118 h 118"/>
                <a:gd name="T58" fmla="*/ 75 w 120"/>
                <a:gd name="T59" fmla="*/ 102 h 118"/>
                <a:gd name="T60" fmla="*/ 80 w 120"/>
                <a:gd name="T61" fmla="*/ 99 h 118"/>
                <a:gd name="T62" fmla="*/ 96 w 120"/>
                <a:gd name="T63" fmla="*/ 105 h 118"/>
                <a:gd name="T64" fmla="*/ 97 w 120"/>
                <a:gd name="T65" fmla="*/ 105 h 118"/>
                <a:gd name="T66" fmla="*/ 107 w 120"/>
                <a:gd name="T67" fmla="*/ 96 h 118"/>
                <a:gd name="T68" fmla="*/ 102 w 120"/>
                <a:gd name="T69" fmla="*/ 78 h 118"/>
                <a:gd name="T70" fmla="*/ 104 w 120"/>
                <a:gd name="T71" fmla="*/ 74 h 118"/>
                <a:gd name="T72" fmla="*/ 120 w 120"/>
                <a:gd name="T73" fmla="*/ 65 h 118"/>
                <a:gd name="T74" fmla="*/ 120 w 120"/>
                <a:gd name="T75" fmla="*/ 52 h 118"/>
                <a:gd name="T76" fmla="*/ 104 w 120"/>
                <a:gd name="T77" fmla="*/ 44 h 118"/>
                <a:gd name="T78" fmla="*/ 60 w 120"/>
                <a:gd name="T79" fmla="*/ 79 h 118"/>
                <a:gd name="T80" fmla="*/ 39 w 120"/>
                <a:gd name="T81" fmla="*/ 59 h 118"/>
                <a:gd name="T82" fmla="*/ 60 w 120"/>
                <a:gd name="T83" fmla="*/ 38 h 118"/>
                <a:gd name="T84" fmla="*/ 81 w 120"/>
                <a:gd name="T85" fmla="*/ 59 h 118"/>
                <a:gd name="T86" fmla="*/ 60 w 120"/>
                <a:gd name="T87" fmla="*/ 79 h 118"/>
                <a:gd name="T88" fmla="*/ 60 w 120"/>
                <a:gd name="T89" fmla="*/ 79 h 118"/>
                <a:gd name="T90" fmla="*/ 60 w 120"/>
                <a:gd name="T91"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 h="118">
                  <a:moveTo>
                    <a:pt x="104" y="44"/>
                  </a:moveTo>
                  <a:cubicBezTo>
                    <a:pt x="102" y="39"/>
                    <a:pt x="102" y="39"/>
                    <a:pt x="102" y="39"/>
                  </a:cubicBezTo>
                  <a:cubicBezTo>
                    <a:pt x="109" y="23"/>
                    <a:pt x="108" y="23"/>
                    <a:pt x="107" y="21"/>
                  </a:cubicBezTo>
                  <a:cubicBezTo>
                    <a:pt x="98" y="13"/>
                    <a:pt x="98" y="13"/>
                    <a:pt x="98" y="13"/>
                  </a:cubicBezTo>
                  <a:cubicBezTo>
                    <a:pt x="97" y="12"/>
                    <a:pt x="97" y="12"/>
                    <a:pt x="97" y="12"/>
                  </a:cubicBezTo>
                  <a:cubicBezTo>
                    <a:pt x="96" y="12"/>
                    <a:pt x="96" y="12"/>
                    <a:pt x="96" y="12"/>
                  </a:cubicBezTo>
                  <a:cubicBezTo>
                    <a:pt x="95" y="12"/>
                    <a:pt x="94" y="12"/>
                    <a:pt x="80" y="18"/>
                  </a:cubicBezTo>
                  <a:cubicBezTo>
                    <a:pt x="75" y="16"/>
                    <a:pt x="75" y="16"/>
                    <a:pt x="75" y="16"/>
                  </a:cubicBezTo>
                  <a:cubicBezTo>
                    <a:pt x="69" y="0"/>
                    <a:pt x="68" y="0"/>
                    <a:pt x="66" y="0"/>
                  </a:cubicBezTo>
                  <a:cubicBezTo>
                    <a:pt x="53" y="0"/>
                    <a:pt x="53" y="0"/>
                    <a:pt x="53" y="0"/>
                  </a:cubicBezTo>
                  <a:cubicBezTo>
                    <a:pt x="52" y="0"/>
                    <a:pt x="51" y="0"/>
                    <a:pt x="45" y="16"/>
                  </a:cubicBezTo>
                  <a:cubicBezTo>
                    <a:pt x="40" y="18"/>
                    <a:pt x="40" y="18"/>
                    <a:pt x="40" y="18"/>
                  </a:cubicBezTo>
                  <a:cubicBezTo>
                    <a:pt x="31" y="14"/>
                    <a:pt x="25" y="12"/>
                    <a:pt x="24" y="12"/>
                  </a:cubicBezTo>
                  <a:cubicBezTo>
                    <a:pt x="23" y="12"/>
                    <a:pt x="23" y="12"/>
                    <a:pt x="23" y="12"/>
                  </a:cubicBezTo>
                  <a:cubicBezTo>
                    <a:pt x="13" y="22"/>
                    <a:pt x="13" y="22"/>
                    <a:pt x="13" y="22"/>
                  </a:cubicBezTo>
                  <a:cubicBezTo>
                    <a:pt x="12" y="23"/>
                    <a:pt x="11" y="24"/>
                    <a:pt x="18" y="39"/>
                  </a:cubicBezTo>
                  <a:cubicBezTo>
                    <a:pt x="16" y="44"/>
                    <a:pt x="16" y="44"/>
                    <a:pt x="16" y="44"/>
                  </a:cubicBezTo>
                  <a:cubicBezTo>
                    <a:pt x="0" y="50"/>
                    <a:pt x="0" y="51"/>
                    <a:pt x="0" y="53"/>
                  </a:cubicBezTo>
                  <a:cubicBezTo>
                    <a:pt x="0" y="65"/>
                    <a:pt x="0" y="65"/>
                    <a:pt x="0" y="65"/>
                  </a:cubicBezTo>
                  <a:cubicBezTo>
                    <a:pt x="0" y="67"/>
                    <a:pt x="0" y="68"/>
                    <a:pt x="16" y="74"/>
                  </a:cubicBezTo>
                  <a:cubicBezTo>
                    <a:pt x="18" y="79"/>
                    <a:pt x="18" y="79"/>
                    <a:pt x="18" y="79"/>
                  </a:cubicBezTo>
                  <a:cubicBezTo>
                    <a:pt x="11" y="94"/>
                    <a:pt x="12" y="95"/>
                    <a:pt x="13" y="96"/>
                  </a:cubicBezTo>
                  <a:cubicBezTo>
                    <a:pt x="22" y="105"/>
                    <a:pt x="22" y="105"/>
                    <a:pt x="22" y="105"/>
                  </a:cubicBezTo>
                  <a:cubicBezTo>
                    <a:pt x="23" y="106"/>
                    <a:pt x="23" y="106"/>
                    <a:pt x="23" y="106"/>
                  </a:cubicBezTo>
                  <a:cubicBezTo>
                    <a:pt x="24" y="106"/>
                    <a:pt x="24" y="106"/>
                    <a:pt x="24" y="106"/>
                  </a:cubicBezTo>
                  <a:cubicBezTo>
                    <a:pt x="25" y="106"/>
                    <a:pt x="26" y="106"/>
                    <a:pt x="40" y="100"/>
                  </a:cubicBezTo>
                  <a:cubicBezTo>
                    <a:pt x="45" y="102"/>
                    <a:pt x="45" y="102"/>
                    <a:pt x="45" y="102"/>
                  </a:cubicBezTo>
                  <a:cubicBezTo>
                    <a:pt x="51" y="118"/>
                    <a:pt x="52" y="118"/>
                    <a:pt x="54" y="118"/>
                  </a:cubicBezTo>
                  <a:cubicBezTo>
                    <a:pt x="67" y="118"/>
                    <a:pt x="67" y="118"/>
                    <a:pt x="67" y="118"/>
                  </a:cubicBezTo>
                  <a:cubicBezTo>
                    <a:pt x="69" y="118"/>
                    <a:pt x="69" y="118"/>
                    <a:pt x="75" y="102"/>
                  </a:cubicBezTo>
                  <a:cubicBezTo>
                    <a:pt x="80" y="99"/>
                    <a:pt x="80" y="99"/>
                    <a:pt x="80" y="99"/>
                  </a:cubicBezTo>
                  <a:cubicBezTo>
                    <a:pt x="89" y="103"/>
                    <a:pt x="95" y="105"/>
                    <a:pt x="96" y="105"/>
                  </a:cubicBezTo>
                  <a:cubicBezTo>
                    <a:pt x="97" y="105"/>
                    <a:pt x="97" y="105"/>
                    <a:pt x="97" y="105"/>
                  </a:cubicBezTo>
                  <a:cubicBezTo>
                    <a:pt x="107" y="96"/>
                    <a:pt x="107" y="96"/>
                    <a:pt x="107" y="96"/>
                  </a:cubicBezTo>
                  <a:cubicBezTo>
                    <a:pt x="108" y="94"/>
                    <a:pt x="109" y="94"/>
                    <a:pt x="102" y="78"/>
                  </a:cubicBezTo>
                  <a:cubicBezTo>
                    <a:pt x="104" y="74"/>
                    <a:pt x="104" y="74"/>
                    <a:pt x="104" y="74"/>
                  </a:cubicBezTo>
                  <a:cubicBezTo>
                    <a:pt x="120" y="67"/>
                    <a:pt x="120" y="67"/>
                    <a:pt x="120" y="65"/>
                  </a:cubicBezTo>
                  <a:cubicBezTo>
                    <a:pt x="120" y="52"/>
                    <a:pt x="120" y="52"/>
                    <a:pt x="120" y="52"/>
                  </a:cubicBezTo>
                  <a:cubicBezTo>
                    <a:pt x="120" y="50"/>
                    <a:pt x="120" y="50"/>
                    <a:pt x="104" y="44"/>
                  </a:cubicBezTo>
                  <a:close/>
                  <a:moveTo>
                    <a:pt x="60" y="79"/>
                  </a:moveTo>
                  <a:cubicBezTo>
                    <a:pt x="48" y="79"/>
                    <a:pt x="39" y="70"/>
                    <a:pt x="39" y="59"/>
                  </a:cubicBezTo>
                  <a:cubicBezTo>
                    <a:pt x="39" y="47"/>
                    <a:pt x="48" y="38"/>
                    <a:pt x="60" y="38"/>
                  </a:cubicBezTo>
                  <a:cubicBezTo>
                    <a:pt x="72" y="38"/>
                    <a:pt x="81" y="47"/>
                    <a:pt x="81" y="59"/>
                  </a:cubicBezTo>
                  <a:cubicBezTo>
                    <a:pt x="81" y="70"/>
                    <a:pt x="72" y="79"/>
                    <a:pt x="60" y="79"/>
                  </a:cubicBezTo>
                  <a:close/>
                  <a:moveTo>
                    <a:pt x="60" y="79"/>
                  </a:moveTo>
                  <a:cubicBezTo>
                    <a:pt x="60" y="79"/>
                    <a:pt x="60" y="79"/>
                    <a:pt x="60" y="79"/>
                  </a:cubicBezTo>
                </a:path>
              </a:pathLst>
            </a:custGeom>
            <a:grpFill/>
            <a:ln>
              <a:noFill/>
            </a:ln>
          </p:spPr>
          <p:txBody>
            <a:bodyPr vert="horz" wrap="square" lIns="128580" tIns="64290" rIns="128580" bIns="64290" numCol="1" anchor="t" anchorCtr="0" compatLnSpc="1"/>
            <a:lstStyle/>
            <a:p>
              <a:endParaRPr lang="en-US"/>
            </a:p>
          </p:txBody>
        </p:sp>
        <p:sp>
          <p:nvSpPr>
            <p:cNvPr id="81" name="Freeform 18"/>
            <p:cNvSpPr>
              <a:spLocks noEditPoints="1"/>
            </p:cNvSpPr>
            <p:nvPr/>
          </p:nvSpPr>
          <p:spPr bwMode="auto">
            <a:xfrm>
              <a:off x="5665788" y="2109788"/>
              <a:ext cx="155575" cy="150813"/>
            </a:xfrm>
            <a:custGeom>
              <a:avLst/>
              <a:gdLst>
                <a:gd name="T0" fmla="*/ 46 w 53"/>
                <a:gd name="T1" fmla="*/ 19 h 51"/>
                <a:gd name="T2" fmla="*/ 45 w 53"/>
                <a:gd name="T3" fmla="*/ 17 h 51"/>
                <a:gd name="T4" fmla="*/ 47 w 53"/>
                <a:gd name="T5" fmla="*/ 9 h 51"/>
                <a:gd name="T6" fmla="*/ 43 w 53"/>
                <a:gd name="T7" fmla="*/ 5 h 51"/>
                <a:gd name="T8" fmla="*/ 43 w 53"/>
                <a:gd name="T9" fmla="*/ 5 h 51"/>
                <a:gd name="T10" fmla="*/ 42 w 53"/>
                <a:gd name="T11" fmla="*/ 5 h 51"/>
                <a:gd name="T12" fmla="*/ 35 w 53"/>
                <a:gd name="T13" fmla="*/ 8 h 51"/>
                <a:gd name="T14" fmla="*/ 33 w 53"/>
                <a:gd name="T15" fmla="*/ 7 h 51"/>
                <a:gd name="T16" fmla="*/ 29 w 53"/>
                <a:gd name="T17" fmla="*/ 0 h 51"/>
                <a:gd name="T18" fmla="*/ 24 w 53"/>
                <a:gd name="T19" fmla="*/ 0 h 51"/>
                <a:gd name="T20" fmla="*/ 20 w 53"/>
                <a:gd name="T21" fmla="*/ 7 h 51"/>
                <a:gd name="T22" fmla="*/ 18 w 53"/>
                <a:gd name="T23" fmla="*/ 8 h 51"/>
                <a:gd name="T24" fmla="*/ 11 w 53"/>
                <a:gd name="T25" fmla="*/ 5 h 51"/>
                <a:gd name="T26" fmla="*/ 10 w 53"/>
                <a:gd name="T27" fmla="*/ 5 h 51"/>
                <a:gd name="T28" fmla="*/ 6 w 53"/>
                <a:gd name="T29" fmla="*/ 9 h 51"/>
                <a:gd name="T30" fmla="*/ 8 w 53"/>
                <a:gd name="T31" fmla="*/ 17 h 51"/>
                <a:gd name="T32" fmla="*/ 8 w 53"/>
                <a:gd name="T33" fmla="*/ 19 h 51"/>
                <a:gd name="T34" fmla="*/ 0 w 53"/>
                <a:gd name="T35" fmla="*/ 23 h 51"/>
                <a:gd name="T36" fmla="*/ 0 w 53"/>
                <a:gd name="T37" fmla="*/ 28 h 51"/>
                <a:gd name="T38" fmla="*/ 8 w 53"/>
                <a:gd name="T39" fmla="*/ 32 h 51"/>
                <a:gd name="T40" fmla="*/ 8 w 53"/>
                <a:gd name="T41" fmla="*/ 34 h 51"/>
                <a:gd name="T42" fmla="*/ 6 w 53"/>
                <a:gd name="T43" fmla="*/ 42 h 51"/>
                <a:gd name="T44" fmla="*/ 10 w 53"/>
                <a:gd name="T45" fmla="*/ 46 h 51"/>
                <a:gd name="T46" fmla="*/ 10 w 53"/>
                <a:gd name="T47" fmla="*/ 46 h 51"/>
                <a:gd name="T48" fmla="*/ 11 w 53"/>
                <a:gd name="T49" fmla="*/ 46 h 51"/>
                <a:gd name="T50" fmla="*/ 18 w 53"/>
                <a:gd name="T51" fmla="*/ 43 h 51"/>
                <a:gd name="T52" fmla="*/ 20 w 53"/>
                <a:gd name="T53" fmla="*/ 44 h 51"/>
                <a:gd name="T54" fmla="*/ 24 w 53"/>
                <a:gd name="T55" fmla="*/ 51 h 51"/>
                <a:gd name="T56" fmla="*/ 29 w 53"/>
                <a:gd name="T57" fmla="*/ 51 h 51"/>
                <a:gd name="T58" fmla="*/ 33 w 53"/>
                <a:gd name="T59" fmla="*/ 44 h 51"/>
                <a:gd name="T60" fmla="*/ 35 w 53"/>
                <a:gd name="T61" fmla="*/ 43 h 51"/>
                <a:gd name="T62" fmla="*/ 42 w 53"/>
                <a:gd name="T63" fmla="*/ 46 h 51"/>
                <a:gd name="T64" fmla="*/ 43 w 53"/>
                <a:gd name="T65" fmla="*/ 46 h 51"/>
                <a:gd name="T66" fmla="*/ 47 w 53"/>
                <a:gd name="T67" fmla="*/ 42 h 51"/>
                <a:gd name="T68" fmla="*/ 45 w 53"/>
                <a:gd name="T69" fmla="*/ 34 h 51"/>
                <a:gd name="T70" fmla="*/ 46 w 53"/>
                <a:gd name="T71" fmla="*/ 32 h 51"/>
                <a:gd name="T72" fmla="*/ 53 w 53"/>
                <a:gd name="T73" fmla="*/ 28 h 51"/>
                <a:gd name="T74" fmla="*/ 53 w 53"/>
                <a:gd name="T75" fmla="*/ 23 h 51"/>
                <a:gd name="T76" fmla="*/ 46 w 53"/>
                <a:gd name="T77" fmla="*/ 19 h 51"/>
                <a:gd name="T78" fmla="*/ 27 w 53"/>
                <a:gd name="T79" fmla="*/ 34 h 51"/>
                <a:gd name="T80" fmla="*/ 17 w 53"/>
                <a:gd name="T81" fmla="*/ 25 h 51"/>
                <a:gd name="T82" fmla="*/ 27 w 53"/>
                <a:gd name="T83" fmla="*/ 17 h 51"/>
                <a:gd name="T84" fmla="*/ 36 w 53"/>
                <a:gd name="T85" fmla="*/ 25 h 51"/>
                <a:gd name="T86" fmla="*/ 27 w 53"/>
                <a:gd name="T87" fmla="*/ 34 h 51"/>
                <a:gd name="T88" fmla="*/ 27 w 53"/>
                <a:gd name="T89" fmla="*/ 34 h 51"/>
                <a:gd name="T90" fmla="*/ 27 w 53"/>
                <a:gd name="T91" fmla="*/ 3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 h="51">
                  <a:moveTo>
                    <a:pt x="46" y="19"/>
                  </a:moveTo>
                  <a:cubicBezTo>
                    <a:pt x="45" y="17"/>
                    <a:pt x="45" y="17"/>
                    <a:pt x="45" y="17"/>
                  </a:cubicBezTo>
                  <a:cubicBezTo>
                    <a:pt x="48" y="10"/>
                    <a:pt x="47" y="10"/>
                    <a:pt x="47" y="9"/>
                  </a:cubicBezTo>
                  <a:cubicBezTo>
                    <a:pt x="43" y="5"/>
                    <a:pt x="43" y="5"/>
                    <a:pt x="43" y="5"/>
                  </a:cubicBezTo>
                  <a:cubicBezTo>
                    <a:pt x="43" y="5"/>
                    <a:pt x="43" y="5"/>
                    <a:pt x="43" y="5"/>
                  </a:cubicBezTo>
                  <a:cubicBezTo>
                    <a:pt x="42" y="5"/>
                    <a:pt x="42" y="5"/>
                    <a:pt x="42" y="5"/>
                  </a:cubicBezTo>
                  <a:cubicBezTo>
                    <a:pt x="42" y="5"/>
                    <a:pt x="41" y="5"/>
                    <a:pt x="35" y="8"/>
                  </a:cubicBezTo>
                  <a:cubicBezTo>
                    <a:pt x="33" y="7"/>
                    <a:pt x="33" y="7"/>
                    <a:pt x="33" y="7"/>
                  </a:cubicBezTo>
                  <a:cubicBezTo>
                    <a:pt x="30" y="0"/>
                    <a:pt x="30" y="0"/>
                    <a:pt x="29" y="0"/>
                  </a:cubicBezTo>
                  <a:cubicBezTo>
                    <a:pt x="24" y="0"/>
                    <a:pt x="24" y="0"/>
                    <a:pt x="24" y="0"/>
                  </a:cubicBezTo>
                  <a:cubicBezTo>
                    <a:pt x="23" y="0"/>
                    <a:pt x="23" y="0"/>
                    <a:pt x="20" y="7"/>
                  </a:cubicBezTo>
                  <a:cubicBezTo>
                    <a:pt x="18" y="8"/>
                    <a:pt x="18" y="8"/>
                    <a:pt x="18" y="8"/>
                  </a:cubicBezTo>
                  <a:cubicBezTo>
                    <a:pt x="14" y="6"/>
                    <a:pt x="11" y="5"/>
                    <a:pt x="11" y="5"/>
                  </a:cubicBezTo>
                  <a:cubicBezTo>
                    <a:pt x="10" y="5"/>
                    <a:pt x="10" y="5"/>
                    <a:pt x="10" y="5"/>
                  </a:cubicBezTo>
                  <a:cubicBezTo>
                    <a:pt x="6" y="9"/>
                    <a:pt x="6" y="9"/>
                    <a:pt x="6" y="9"/>
                  </a:cubicBezTo>
                  <a:cubicBezTo>
                    <a:pt x="5" y="10"/>
                    <a:pt x="5" y="10"/>
                    <a:pt x="8" y="17"/>
                  </a:cubicBezTo>
                  <a:cubicBezTo>
                    <a:pt x="8" y="19"/>
                    <a:pt x="8" y="19"/>
                    <a:pt x="8" y="19"/>
                  </a:cubicBezTo>
                  <a:cubicBezTo>
                    <a:pt x="0" y="22"/>
                    <a:pt x="0" y="22"/>
                    <a:pt x="0" y="23"/>
                  </a:cubicBezTo>
                  <a:cubicBezTo>
                    <a:pt x="0" y="28"/>
                    <a:pt x="0" y="28"/>
                    <a:pt x="0" y="28"/>
                  </a:cubicBezTo>
                  <a:cubicBezTo>
                    <a:pt x="0" y="29"/>
                    <a:pt x="0" y="29"/>
                    <a:pt x="8" y="32"/>
                  </a:cubicBezTo>
                  <a:cubicBezTo>
                    <a:pt x="8" y="34"/>
                    <a:pt x="8" y="34"/>
                    <a:pt x="8" y="34"/>
                  </a:cubicBezTo>
                  <a:cubicBezTo>
                    <a:pt x="5" y="41"/>
                    <a:pt x="6" y="41"/>
                    <a:pt x="6" y="42"/>
                  </a:cubicBezTo>
                  <a:cubicBezTo>
                    <a:pt x="10" y="46"/>
                    <a:pt x="10" y="46"/>
                    <a:pt x="10" y="46"/>
                  </a:cubicBezTo>
                  <a:cubicBezTo>
                    <a:pt x="10" y="46"/>
                    <a:pt x="10" y="46"/>
                    <a:pt x="10" y="46"/>
                  </a:cubicBezTo>
                  <a:cubicBezTo>
                    <a:pt x="11" y="46"/>
                    <a:pt x="11" y="46"/>
                    <a:pt x="11" y="46"/>
                  </a:cubicBezTo>
                  <a:cubicBezTo>
                    <a:pt x="11" y="46"/>
                    <a:pt x="12" y="46"/>
                    <a:pt x="18" y="43"/>
                  </a:cubicBezTo>
                  <a:cubicBezTo>
                    <a:pt x="20" y="44"/>
                    <a:pt x="20" y="44"/>
                    <a:pt x="20" y="44"/>
                  </a:cubicBezTo>
                  <a:cubicBezTo>
                    <a:pt x="23" y="51"/>
                    <a:pt x="23" y="51"/>
                    <a:pt x="24" y="51"/>
                  </a:cubicBezTo>
                  <a:cubicBezTo>
                    <a:pt x="29" y="51"/>
                    <a:pt x="29" y="51"/>
                    <a:pt x="29" y="51"/>
                  </a:cubicBezTo>
                  <a:cubicBezTo>
                    <a:pt x="30" y="51"/>
                    <a:pt x="31" y="51"/>
                    <a:pt x="33" y="44"/>
                  </a:cubicBezTo>
                  <a:cubicBezTo>
                    <a:pt x="35" y="43"/>
                    <a:pt x="35" y="43"/>
                    <a:pt x="35" y="43"/>
                  </a:cubicBezTo>
                  <a:cubicBezTo>
                    <a:pt x="39" y="45"/>
                    <a:pt x="42" y="46"/>
                    <a:pt x="42" y="46"/>
                  </a:cubicBezTo>
                  <a:cubicBezTo>
                    <a:pt x="43" y="46"/>
                    <a:pt x="43" y="46"/>
                    <a:pt x="43" y="46"/>
                  </a:cubicBezTo>
                  <a:cubicBezTo>
                    <a:pt x="47" y="42"/>
                    <a:pt x="47" y="42"/>
                    <a:pt x="47" y="42"/>
                  </a:cubicBezTo>
                  <a:cubicBezTo>
                    <a:pt x="48" y="41"/>
                    <a:pt x="48" y="41"/>
                    <a:pt x="45" y="34"/>
                  </a:cubicBezTo>
                  <a:cubicBezTo>
                    <a:pt x="46" y="32"/>
                    <a:pt x="46" y="32"/>
                    <a:pt x="46" y="32"/>
                  </a:cubicBezTo>
                  <a:cubicBezTo>
                    <a:pt x="53" y="29"/>
                    <a:pt x="53" y="29"/>
                    <a:pt x="53" y="28"/>
                  </a:cubicBezTo>
                  <a:cubicBezTo>
                    <a:pt x="53" y="23"/>
                    <a:pt x="53" y="23"/>
                    <a:pt x="53" y="23"/>
                  </a:cubicBezTo>
                  <a:cubicBezTo>
                    <a:pt x="53" y="22"/>
                    <a:pt x="53" y="22"/>
                    <a:pt x="46" y="19"/>
                  </a:cubicBezTo>
                  <a:close/>
                  <a:moveTo>
                    <a:pt x="27" y="34"/>
                  </a:moveTo>
                  <a:cubicBezTo>
                    <a:pt x="21" y="34"/>
                    <a:pt x="17" y="30"/>
                    <a:pt x="17" y="25"/>
                  </a:cubicBezTo>
                  <a:cubicBezTo>
                    <a:pt x="17" y="21"/>
                    <a:pt x="21" y="17"/>
                    <a:pt x="27" y="17"/>
                  </a:cubicBezTo>
                  <a:cubicBezTo>
                    <a:pt x="32" y="17"/>
                    <a:pt x="36" y="21"/>
                    <a:pt x="36" y="25"/>
                  </a:cubicBezTo>
                  <a:cubicBezTo>
                    <a:pt x="36" y="30"/>
                    <a:pt x="32" y="34"/>
                    <a:pt x="27" y="34"/>
                  </a:cubicBezTo>
                  <a:close/>
                  <a:moveTo>
                    <a:pt x="27" y="34"/>
                  </a:moveTo>
                  <a:cubicBezTo>
                    <a:pt x="27" y="34"/>
                    <a:pt x="27" y="34"/>
                    <a:pt x="27" y="34"/>
                  </a:cubicBezTo>
                </a:path>
              </a:pathLst>
            </a:custGeom>
            <a:grpFill/>
            <a:ln>
              <a:noFill/>
            </a:ln>
          </p:spPr>
          <p:txBody>
            <a:bodyPr vert="horz" wrap="square" lIns="128580" tIns="64290" rIns="128580" bIns="64290" numCol="1" anchor="t" anchorCtr="0" compatLnSpc="1"/>
            <a:lstStyle/>
            <a:p>
              <a:endParaRPr lang="en-US"/>
            </a:p>
          </p:txBody>
        </p:sp>
        <p:sp>
          <p:nvSpPr>
            <p:cNvPr id="82" name="Freeform 19"/>
            <p:cNvSpPr>
              <a:spLocks noEditPoints="1"/>
            </p:cNvSpPr>
            <p:nvPr/>
          </p:nvSpPr>
          <p:spPr bwMode="auto">
            <a:xfrm>
              <a:off x="6169025" y="3281363"/>
              <a:ext cx="157163" cy="149225"/>
            </a:xfrm>
            <a:custGeom>
              <a:avLst/>
              <a:gdLst>
                <a:gd name="T0" fmla="*/ 45 w 53"/>
                <a:gd name="T1" fmla="*/ 19 h 51"/>
                <a:gd name="T2" fmla="*/ 44 w 53"/>
                <a:gd name="T3" fmla="*/ 17 h 51"/>
                <a:gd name="T4" fmla="*/ 47 w 53"/>
                <a:gd name="T5" fmla="*/ 9 h 51"/>
                <a:gd name="T6" fmla="*/ 43 w 53"/>
                <a:gd name="T7" fmla="*/ 6 h 51"/>
                <a:gd name="T8" fmla="*/ 42 w 53"/>
                <a:gd name="T9" fmla="*/ 5 h 51"/>
                <a:gd name="T10" fmla="*/ 42 w 53"/>
                <a:gd name="T11" fmla="*/ 5 h 51"/>
                <a:gd name="T12" fmla="*/ 35 w 53"/>
                <a:gd name="T13" fmla="*/ 8 h 51"/>
                <a:gd name="T14" fmla="*/ 33 w 53"/>
                <a:gd name="T15" fmla="*/ 7 h 51"/>
                <a:gd name="T16" fmla="*/ 29 w 53"/>
                <a:gd name="T17" fmla="*/ 0 h 51"/>
                <a:gd name="T18" fmla="*/ 23 w 53"/>
                <a:gd name="T19" fmla="*/ 0 h 51"/>
                <a:gd name="T20" fmla="*/ 20 w 53"/>
                <a:gd name="T21" fmla="*/ 7 h 51"/>
                <a:gd name="T22" fmla="*/ 18 w 53"/>
                <a:gd name="T23" fmla="*/ 8 h 51"/>
                <a:gd name="T24" fmla="*/ 11 w 53"/>
                <a:gd name="T25" fmla="*/ 5 h 51"/>
                <a:gd name="T26" fmla="*/ 10 w 53"/>
                <a:gd name="T27" fmla="*/ 5 h 51"/>
                <a:gd name="T28" fmla="*/ 6 w 53"/>
                <a:gd name="T29" fmla="*/ 10 h 51"/>
                <a:gd name="T30" fmla="*/ 8 w 53"/>
                <a:gd name="T31" fmla="*/ 17 h 51"/>
                <a:gd name="T32" fmla="*/ 7 w 53"/>
                <a:gd name="T33" fmla="*/ 19 h 51"/>
                <a:gd name="T34" fmla="*/ 0 w 53"/>
                <a:gd name="T35" fmla="*/ 23 h 51"/>
                <a:gd name="T36" fmla="*/ 0 w 53"/>
                <a:gd name="T37" fmla="*/ 29 h 51"/>
                <a:gd name="T38" fmla="*/ 7 w 53"/>
                <a:gd name="T39" fmla="*/ 32 h 51"/>
                <a:gd name="T40" fmla="*/ 8 w 53"/>
                <a:gd name="T41" fmla="*/ 34 h 51"/>
                <a:gd name="T42" fmla="*/ 6 w 53"/>
                <a:gd name="T43" fmla="*/ 42 h 51"/>
                <a:gd name="T44" fmla="*/ 10 w 53"/>
                <a:gd name="T45" fmla="*/ 46 h 51"/>
                <a:gd name="T46" fmla="*/ 10 w 53"/>
                <a:gd name="T47" fmla="*/ 46 h 51"/>
                <a:gd name="T48" fmla="*/ 11 w 53"/>
                <a:gd name="T49" fmla="*/ 46 h 51"/>
                <a:gd name="T50" fmla="*/ 18 w 53"/>
                <a:gd name="T51" fmla="*/ 44 h 51"/>
                <a:gd name="T52" fmla="*/ 20 w 53"/>
                <a:gd name="T53" fmla="*/ 44 h 51"/>
                <a:gd name="T54" fmla="*/ 24 w 53"/>
                <a:gd name="T55" fmla="*/ 51 h 51"/>
                <a:gd name="T56" fmla="*/ 29 w 53"/>
                <a:gd name="T57" fmla="*/ 51 h 51"/>
                <a:gd name="T58" fmla="*/ 33 w 53"/>
                <a:gd name="T59" fmla="*/ 44 h 51"/>
                <a:gd name="T60" fmla="*/ 35 w 53"/>
                <a:gd name="T61" fmla="*/ 43 h 51"/>
                <a:gd name="T62" fmla="*/ 42 w 53"/>
                <a:gd name="T63" fmla="*/ 46 h 51"/>
                <a:gd name="T64" fmla="*/ 43 w 53"/>
                <a:gd name="T65" fmla="*/ 46 h 51"/>
                <a:gd name="T66" fmla="*/ 47 w 53"/>
                <a:gd name="T67" fmla="*/ 42 h 51"/>
                <a:gd name="T68" fmla="*/ 44 w 53"/>
                <a:gd name="T69" fmla="*/ 34 h 51"/>
                <a:gd name="T70" fmla="*/ 45 w 53"/>
                <a:gd name="T71" fmla="*/ 32 h 51"/>
                <a:gd name="T72" fmla="*/ 53 w 53"/>
                <a:gd name="T73" fmla="*/ 28 h 51"/>
                <a:gd name="T74" fmla="*/ 53 w 53"/>
                <a:gd name="T75" fmla="*/ 23 h 51"/>
                <a:gd name="T76" fmla="*/ 45 w 53"/>
                <a:gd name="T77" fmla="*/ 19 h 51"/>
                <a:gd name="T78" fmla="*/ 26 w 53"/>
                <a:gd name="T79" fmla="*/ 35 h 51"/>
                <a:gd name="T80" fmla="*/ 17 w 53"/>
                <a:gd name="T81" fmla="*/ 26 h 51"/>
                <a:gd name="T82" fmla="*/ 26 w 53"/>
                <a:gd name="T83" fmla="*/ 17 h 51"/>
                <a:gd name="T84" fmla="*/ 35 w 53"/>
                <a:gd name="T85" fmla="*/ 26 h 51"/>
                <a:gd name="T86" fmla="*/ 26 w 53"/>
                <a:gd name="T87" fmla="*/ 35 h 51"/>
                <a:gd name="T88" fmla="*/ 26 w 53"/>
                <a:gd name="T89" fmla="*/ 35 h 51"/>
                <a:gd name="T90" fmla="*/ 26 w 53"/>
                <a:gd name="T91" fmla="*/ 3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 h="51">
                  <a:moveTo>
                    <a:pt x="45" y="19"/>
                  </a:moveTo>
                  <a:cubicBezTo>
                    <a:pt x="44" y="17"/>
                    <a:pt x="44" y="17"/>
                    <a:pt x="44" y="17"/>
                  </a:cubicBezTo>
                  <a:cubicBezTo>
                    <a:pt x="47" y="10"/>
                    <a:pt x="47" y="10"/>
                    <a:pt x="47" y="9"/>
                  </a:cubicBezTo>
                  <a:cubicBezTo>
                    <a:pt x="43" y="6"/>
                    <a:pt x="43" y="6"/>
                    <a:pt x="43" y="6"/>
                  </a:cubicBezTo>
                  <a:cubicBezTo>
                    <a:pt x="42" y="5"/>
                    <a:pt x="42" y="5"/>
                    <a:pt x="42" y="5"/>
                  </a:cubicBezTo>
                  <a:cubicBezTo>
                    <a:pt x="42" y="5"/>
                    <a:pt x="42" y="5"/>
                    <a:pt x="42" y="5"/>
                  </a:cubicBezTo>
                  <a:cubicBezTo>
                    <a:pt x="42" y="5"/>
                    <a:pt x="41" y="5"/>
                    <a:pt x="35" y="8"/>
                  </a:cubicBezTo>
                  <a:cubicBezTo>
                    <a:pt x="33" y="7"/>
                    <a:pt x="33" y="7"/>
                    <a:pt x="33" y="7"/>
                  </a:cubicBezTo>
                  <a:cubicBezTo>
                    <a:pt x="30" y="0"/>
                    <a:pt x="30" y="0"/>
                    <a:pt x="29" y="0"/>
                  </a:cubicBezTo>
                  <a:cubicBezTo>
                    <a:pt x="23" y="0"/>
                    <a:pt x="23" y="0"/>
                    <a:pt x="23" y="0"/>
                  </a:cubicBezTo>
                  <a:cubicBezTo>
                    <a:pt x="23" y="0"/>
                    <a:pt x="22" y="0"/>
                    <a:pt x="20" y="7"/>
                  </a:cubicBezTo>
                  <a:cubicBezTo>
                    <a:pt x="18" y="8"/>
                    <a:pt x="18" y="8"/>
                    <a:pt x="18" y="8"/>
                  </a:cubicBezTo>
                  <a:cubicBezTo>
                    <a:pt x="14" y="6"/>
                    <a:pt x="11" y="5"/>
                    <a:pt x="11" y="5"/>
                  </a:cubicBezTo>
                  <a:cubicBezTo>
                    <a:pt x="10" y="5"/>
                    <a:pt x="10" y="5"/>
                    <a:pt x="10" y="5"/>
                  </a:cubicBezTo>
                  <a:cubicBezTo>
                    <a:pt x="6" y="10"/>
                    <a:pt x="6" y="10"/>
                    <a:pt x="6" y="10"/>
                  </a:cubicBezTo>
                  <a:cubicBezTo>
                    <a:pt x="5" y="10"/>
                    <a:pt x="5" y="10"/>
                    <a:pt x="8" y="17"/>
                  </a:cubicBezTo>
                  <a:cubicBezTo>
                    <a:pt x="7" y="19"/>
                    <a:pt x="7" y="19"/>
                    <a:pt x="7" y="19"/>
                  </a:cubicBezTo>
                  <a:cubicBezTo>
                    <a:pt x="0" y="22"/>
                    <a:pt x="0" y="22"/>
                    <a:pt x="0" y="23"/>
                  </a:cubicBezTo>
                  <a:cubicBezTo>
                    <a:pt x="0" y="29"/>
                    <a:pt x="0" y="29"/>
                    <a:pt x="0" y="29"/>
                  </a:cubicBezTo>
                  <a:cubicBezTo>
                    <a:pt x="0" y="29"/>
                    <a:pt x="0" y="30"/>
                    <a:pt x="7" y="32"/>
                  </a:cubicBezTo>
                  <a:cubicBezTo>
                    <a:pt x="8" y="34"/>
                    <a:pt x="8" y="34"/>
                    <a:pt x="8" y="34"/>
                  </a:cubicBezTo>
                  <a:cubicBezTo>
                    <a:pt x="5" y="41"/>
                    <a:pt x="5" y="41"/>
                    <a:pt x="6" y="42"/>
                  </a:cubicBezTo>
                  <a:cubicBezTo>
                    <a:pt x="10" y="46"/>
                    <a:pt x="10" y="46"/>
                    <a:pt x="10" y="46"/>
                  </a:cubicBezTo>
                  <a:cubicBezTo>
                    <a:pt x="10" y="46"/>
                    <a:pt x="10" y="46"/>
                    <a:pt x="10" y="46"/>
                  </a:cubicBezTo>
                  <a:cubicBezTo>
                    <a:pt x="11" y="46"/>
                    <a:pt x="11" y="46"/>
                    <a:pt x="11" y="46"/>
                  </a:cubicBezTo>
                  <a:cubicBezTo>
                    <a:pt x="11" y="46"/>
                    <a:pt x="12" y="46"/>
                    <a:pt x="18" y="44"/>
                  </a:cubicBezTo>
                  <a:cubicBezTo>
                    <a:pt x="20" y="44"/>
                    <a:pt x="20" y="44"/>
                    <a:pt x="20" y="44"/>
                  </a:cubicBezTo>
                  <a:cubicBezTo>
                    <a:pt x="23" y="51"/>
                    <a:pt x="23" y="51"/>
                    <a:pt x="24" y="51"/>
                  </a:cubicBezTo>
                  <a:cubicBezTo>
                    <a:pt x="29" y="51"/>
                    <a:pt x="29" y="51"/>
                    <a:pt x="29" y="51"/>
                  </a:cubicBezTo>
                  <a:cubicBezTo>
                    <a:pt x="30" y="51"/>
                    <a:pt x="30" y="51"/>
                    <a:pt x="33" y="44"/>
                  </a:cubicBezTo>
                  <a:cubicBezTo>
                    <a:pt x="35" y="43"/>
                    <a:pt x="35" y="43"/>
                    <a:pt x="35" y="43"/>
                  </a:cubicBezTo>
                  <a:cubicBezTo>
                    <a:pt x="39" y="45"/>
                    <a:pt x="41" y="46"/>
                    <a:pt x="42" y="46"/>
                  </a:cubicBezTo>
                  <a:cubicBezTo>
                    <a:pt x="43" y="46"/>
                    <a:pt x="43" y="46"/>
                    <a:pt x="43" y="46"/>
                  </a:cubicBezTo>
                  <a:cubicBezTo>
                    <a:pt x="47" y="42"/>
                    <a:pt x="47" y="42"/>
                    <a:pt x="47" y="42"/>
                  </a:cubicBezTo>
                  <a:cubicBezTo>
                    <a:pt x="47" y="41"/>
                    <a:pt x="48" y="41"/>
                    <a:pt x="44" y="34"/>
                  </a:cubicBezTo>
                  <a:cubicBezTo>
                    <a:pt x="45" y="32"/>
                    <a:pt x="45" y="32"/>
                    <a:pt x="45" y="32"/>
                  </a:cubicBezTo>
                  <a:cubicBezTo>
                    <a:pt x="53" y="29"/>
                    <a:pt x="53" y="29"/>
                    <a:pt x="53" y="28"/>
                  </a:cubicBezTo>
                  <a:cubicBezTo>
                    <a:pt x="53" y="23"/>
                    <a:pt x="53" y="23"/>
                    <a:pt x="53" y="23"/>
                  </a:cubicBezTo>
                  <a:cubicBezTo>
                    <a:pt x="53" y="22"/>
                    <a:pt x="53" y="22"/>
                    <a:pt x="45" y="19"/>
                  </a:cubicBezTo>
                  <a:close/>
                  <a:moveTo>
                    <a:pt x="26" y="35"/>
                  </a:moveTo>
                  <a:cubicBezTo>
                    <a:pt x="21" y="35"/>
                    <a:pt x="17" y="31"/>
                    <a:pt x="17" y="26"/>
                  </a:cubicBezTo>
                  <a:cubicBezTo>
                    <a:pt x="17" y="21"/>
                    <a:pt x="21" y="17"/>
                    <a:pt x="26" y="17"/>
                  </a:cubicBezTo>
                  <a:cubicBezTo>
                    <a:pt x="31" y="17"/>
                    <a:pt x="35" y="21"/>
                    <a:pt x="35" y="26"/>
                  </a:cubicBezTo>
                  <a:cubicBezTo>
                    <a:pt x="35" y="31"/>
                    <a:pt x="31" y="35"/>
                    <a:pt x="26" y="35"/>
                  </a:cubicBezTo>
                  <a:close/>
                  <a:moveTo>
                    <a:pt x="26" y="35"/>
                  </a:moveTo>
                  <a:cubicBezTo>
                    <a:pt x="26" y="35"/>
                    <a:pt x="26" y="35"/>
                    <a:pt x="26" y="35"/>
                  </a:cubicBezTo>
                </a:path>
              </a:pathLst>
            </a:custGeom>
            <a:grpFill/>
            <a:ln>
              <a:noFill/>
            </a:ln>
          </p:spPr>
          <p:txBody>
            <a:bodyPr vert="horz" wrap="square" lIns="128580" tIns="64290" rIns="128580" bIns="64290" numCol="1" anchor="t" anchorCtr="0" compatLnSpc="1"/>
            <a:lstStyle/>
            <a:p>
              <a:endParaRPr lang="en-US"/>
            </a:p>
          </p:txBody>
        </p:sp>
        <p:sp>
          <p:nvSpPr>
            <p:cNvPr id="83" name="Freeform 20"/>
            <p:cNvSpPr>
              <a:spLocks noEditPoints="1"/>
            </p:cNvSpPr>
            <p:nvPr/>
          </p:nvSpPr>
          <p:spPr bwMode="auto">
            <a:xfrm>
              <a:off x="6530975" y="3148013"/>
              <a:ext cx="153988" cy="150813"/>
            </a:xfrm>
            <a:custGeom>
              <a:avLst/>
              <a:gdLst>
                <a:gd name="T0" fmla="*/ 45 w 52"/>
                <a:gd name="T1" fmla="*/ 19 h 51"/>
                <a:gd name="T2" fmla="*/ 44 w 52"/>
                <a:gd name="T3" fmla="*/ 17 h 51"/>
                <a:gd name="T4" fmla="*/ 47 w 52"/>
                <a:gd name="T5" fmla="*/ 9 h 51"/>
                <a:gd name="T6" fmla="*/ 43 w 52"/>
                <a:gd name="T7" fmla="*/ 6 h 51"/>
                <a:gd name="T8" fmla="*/ 42 w 52"/>
                <a:gd name="T9" fmla="*/ 5 h 51"/>
                <a:gd name="T10" fmla="*/ 42 w 52"/>
                <a:gd name="T11" fmla="*/ 5 h 51"/>
                <a:gd name="T12" fmla="*/ 35 w 52"/>
                <a:gd name="T13" fmla="*/ 8 h 51"/>
                <a:gd name="T14" fmla="*/ 33 w 52"/>
                <a:gd name="T15" fmla="*/ 7 h 51"/>
                <a:gd name="T16" fmla="*/ 29 w 52"/>
                <a:gd name="T17" fmla="*/ 0 h 51"/>
                <a:gd name="T18" fmla="*/ 23 w 52"/>
                <a:gd name="T19" fmla="*/ 0 h 51"/>
                <a:gd name="T20" fmla="*/ 20 w 52"/>
                <a:gd name="T21" fmla="*/ 7 h 51"/>
                <a:gd name="T22" fmla="*/ 17 w 52"/>
                <a:gd name="T23" fmla="*/ 8 h 51"/>
                <a:gd name="T24" fmla="*/ 10 w 52"/>
                <a:gd name="T25" fmla="*/ 6 h 51"/>
                <a:gd name="T26" fmla="*/ 10 w 52"/>
                <a:gd name="T27" fmla="*/ 6 h 51"/>
                <a:gd name="T28" fmla="*/ 6 w 52"/>
                <a:gd name="T29" fmla="*/ 10 h 51"/>
                <a:gd name="T30" fmla="*/ 8 w 52"/>
                <a:gd name="T31" fmla="*/ 17 h 51"/>
                <a:gd name="T32" fmla="*/ 7 w 52"/>
                <a:gd name="T33" fmla="*/ 19 h 51"/>
                <a:gd name="T34" fmla="*/ 0 w 52"/>
                <a:gd name="T35" fmla="*/ 23 h 51"/>
                <a:gd name="T36" fmla="*/ 0 w 52"/>
                <a:gd name="T37" fmla="*/ 29 h 51"/>
                <a:gd name="T38" fmla="*/ 7 w 52"/>
                <a:gd name="T39" fmla="*/ 32 h 51"/>
                <a:gd name="T40" fmla="*/ 8 w 52"/>
                <a:gd name="T41" fmla="*/ 34 h 51"/>
                <a:gd name="T42" fmla="*/ 6 w 52"/>
                <a:gd name="T43" fmla="*/ 42 h 51"/>
                <a:gd name="T44" fmla="*/ 10 w 52"/>
                <a:gd name="T45" fmla="*/ 46 h 51"/>
                <a:gd name="T46" fmla="*/ 10 w 52"/>
                <a:gd name="T47" fmla="*/ 46 h 51"/>
                <a:gd name="T48" fmla="*/ 11 w 52"/>
                <a:gd name="T49" fmla="*/ 46 h 51"/>
                <a:gd name="T50" fmla="*/ 18 w 52"/>
                <a:gd name="T51" fmla="*/ 44 h 51"/>
                <a:gd name="T52" fmla="*/ 20 w 52"/>
                <a:gd name="T53" fmla="*/ 44 h 51"/>
                <a:gd name="T54" fmla="*/ 24 w 52"/>
                <a:gd name="T55" fmla="*/ 51 h 51"/>
                <a:gd name="T56" fmla="*/ 29 w 52"/>
                <a:gd name="T57" fmla="*/ 51 h 51"/>
                <a:gd name="T58" fmla="*/ 33 w 52"/>
                <a:gd name="T59" fmla="*/ 44 h 51"/>
                <a:gd name="T60" fmla="*/ 35 w 52"/>
                <a:gd name="T61" fmla="*/ 44 h 51"/>
                <a:gd name="T62" fmla="*/ 42 w 52"/>
                <a:gd name="T63" fmla="*/ 46 h 51"/>
                <a:gd name="T64" fmla="*/ 43 w 52"/>
                <a:gd name="T65" fmla="*/ 46 h 51"/>
                <a:gd name="T66" fmla="*/ 47 w 52"/>
                <a:gd name="T67" fmla="*/ 42 h 51"/>
                <a:gd name="T68" fmla="*/ 44 w 52"/>
                <a:gd name="T69" fmla="*/ 34 h 51"/>
                <a:gd name="T70" fmla="*/ 45 w 52"/>
                <a:gd name="T71" fmla="*/ 32 h 51"/>
                <a:gd name="T72" fmla="*/ 52 w 52"/>
                <a:gd name="T73" fmla="*/ 28 h 51"/>
                <a:gd name="T74" fmla="*/ 52 w 52"/>
                <a:gd name="T75" fmla="*/ 23 h 51"/>
                <a:gd name="T76" fmla="*/ 45 w 52"/>
                <a:gd name="T77" fmla="*/ 19 h 51"/>
                <a:gd name="T78" fmla="*/ 26 w 52"/>
                <a:gd name="T79" fmla="*/ 35 h 51"/>
                <a:gd name="T80" fmla="*/ 17 w 52"/>
                <a:gd name="T81" fmla="*/ 26 h 51"/>
                <a:gd name="T82" fmla="*/ 26 w 52"/>
                <a:gd name="T83" fmla="*/ 17 h 51"/>
                <a:gd name="T84" fmla="*/ 35 w 52"/>
                <a:gd name="T85" fmla="*/ 26 h 51"/>
                <a:gd name="T86" fmla="*/ 26 w 52"/>
                <a:gd name="T87" fmla="*/ 35 h 51"/>
                <a:gd name="T88" fmla="*/ 26 w 52"/>
                <a:gd name="T89" fmla="*/ 35 h 51"/>
                <a:gd name="T90" fmla="*/ 26 w 52"/>
                <a:gd name="T91" fmla="*/ 3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51">
                  <a:moveTo>
                    <a:pt x="45" y="19"/>
                  </a:moveTo>
                  <a:cubicBezTo>
                    <a:pt x="44" y="17"/>
                    <a:pt x="44" y="17"/>
                    <a:pt x="44" y="17"/>
                  </a:cubicBezTo>
                  <a:cubicBezTo>
                    <a:pt x="47" y="10"/>
                    <a:pt x="47" y="10"/>
                    <a:pt x="47" y="9"/>
                  </a:cubicBezTo>
                  <a:cubicBezTo>
                    <a:pt x="43" y="6"/>
                    <a:pt x="43" y="6"/>
                    <a:pt x="43" y="6"/>
                  </a:cubicBezTo>
                  <a:cubicBezTo>
                    <a:pt x="42" y="5"/>
                    <a:pt x="42" y="5"/>
                    <a:pt x="42" y="5"/>
                  </a:cubicBezTo>
                  <a:cubicBezTo>
                    <a:pt x="42" y="5"/>
                    <a:pt x="42" y="5"/>
                    <a:pt x="42" y="5"/>
                  </a:cubicBezTo>
                  <a:cubicBezTo>
                    <a:pt x="42" y="5"/>
                    <a:pt x="41" y="5"/>
                    <a:pt x="35" y="8"/>
                  </a:cubicBezTo>
                  <a:cubicBezTo>
                    <a:pt x="33" y="7"/>
                    <a:pt x="33" y="7"/>
                    <a:pt x="33" y="7"/>
                  </a:cubicBezTo>
                  <a:cubicBezTo>
                    <a:pt x="30" y="0"/>
                    <a:pt x="30" y="0"/>
                    <a:pt x="29" y="0"/>
                  </a:cubicBezTo>
                  <a:cubicBezTo>
                    <a:pt x="23" y="0"/>
                    <a:pt x="23" y="0"/>
                    <a:pt x="23" y="0"/>
                  </a:cubicBezTo>
                  <a:cubicBezTo>
                    <a:pt x="23" y="0"/>
                    <a:pt x="22" y="0"/>
                    <a:pt x="20" y="7"/>
                  </a:cubicBezTo>
                  <a:cubicBezTo>
                    <a:pt x="17" y="8"/>
                    <a:pt x="17" y="8"/>
                    <a:pt x="17" y="8"/>
                  </a:cubicBezTo>
                  <a:cubicBezTo>
                    <a:pt x="13" y="6"/>
                    <a:pt x="11" y="6"/>
                    <a:pt x="10" y="6"/>
                  </a:cubicBezTo>
                  <a:cubicBezTo>
                    <a:pt x="10" y="6"/>
                    <a:pt x="10" y="6"/>
                    <a:pt x="10" y="6"/>
                  </a:cubicBezTo>
                  <a:cubicBezTo>
                    <a:pt x="6" y="10"/>
                    <a:pt x="6" y="10"/>
                    <a:pt x="6" y="10"/>
                  </a:cubicBezTo>
                  <a:cubicBezTo>
                    <a:pt x="5" y="10"/>
                    <a:pt x="5" y="10"/>
                    <a:pt x="8" y="17"/>
                  </a:cubicBezTo>
                  <a:cubicBezTo>
                    <a:pt x="7" y="19"/>
                    <a:pt x="7" y="19"/>
                    <a:pt x="7" y="19"/>
                  </a:cubicBezTo>
                  <a:cubicBezTo>
                    <a:pt x="0" y="22"/>
                    <a:pt x="0" y="22"/>
                    <a:pt x="0" y="23"/>
                  </a:cubicBezTo>
                  <a:cubicBezTo>
                    <a:pt x="0" y="29"/>
                    <a:pt x="0" y="29"/>
                    <a:pt x="0" y="29"/>
                  </a:cubicBezTo>
                  <a:cubicBezTo>
                    <a:pt x="0" y="29"/>
                    <a:pt x="0" y="30"/>
                    <a:pt x="7" y="32"/>
                  </a:cubicBezTo>
                  <a:cubicBezTo>
                    <a:pt x="8" y="34"/>
                    <a:pt x="8" y="34"/>
                    <a:pt x="8" y="34"/>
                  </a:cubicBezTo>
                  <a:cubicBezTo>
                    <a:pt x="5" y="41"/>
                    <a:pt x="5" y="42"/>
                    <a:pt x="6" y="42"/>
                  </a:cubicBezTo>
                  <a:cubicBezTo>
                    <a:pt x="10" y="46"/>
                    <a:pt x="10" y="46"/>
                    <a:pt x="10" y="46"/>
                  </a:cubicBezTo>
                  <a:cubicBezTo>
                    <a:pt x="10" y="46"/>
                    <a:pt x="10" y="46"/>
                    <a:pt x="10" y="46"/>
                  </a:cubicBezTo>
                  <a:cubicBezTo>
                    <a:pt x="11" y="46"/>
                    <a:pt x="11" y="46"/>
                    <a:pt x="11" y="46"/>
                  </a:cubicBezTo>
                  <a:cubicBezTo>
                    <a:pt x="11" y="46"/>
                    <a:pt x="12" y="46"/>
                    <a:pt x="18" y="44"/>
                  </a:cubicBezTo>
                  <a:cubicBezTo>
                    <a:pt x="20" y="44"/>
                    <a:pt x="20" y="44"/>
                    <a:pt x="20" y="44"/>
                  </a:cubicBezTo>
                  <a:cubicBezTo>
                    <a:pt x="23" y="51"/>
                    <a:pt x="23" y="51"/>
                    <a:pt x="24" y="51"/>
                  </a:cubicBezTo>
                  <a:cubicBezTo>
                    <a:pt x="29" y="51"/>
                    <a:pt x="29" y="51"/>
                    <a:pt x="29" y="51"/>
                  </a:cubicBezTo>
                  <a:cubicBezTo>
                    <a:pt x="30" y="51"/>
                    <a:pt x="30" y="51"/>
                    <a:pt x="33" y="44"/>
                  </a:cubicBezTo>
                  <a:cubicBezTo>
                    <a:pt x="35" y="44"/>
                    <a:pt x="35" y="44"/>
                    <a:pt x="35" y="44"/>
                  </a:cubicBezTo>
                  <a:cubicBezTo>
                    <a:pt x="39" y="45"/>
                    <a:pt x="41" y="46"/>
                    <a:pt x="42" y="46"/>
                  </a:cubicBezTo>
                  <a:cubicBezTo>
                    <a:pt x="43" y="46"/>
                    <a:pt x="43" y="46"/>
                    <a:pt x="43" y="46"/>
                  </a:cubicBezTo>
                  <a:cubicBezTo>
                    <a:pt x="47" y="42"/>
                    <a:pt x="47" y="42"/>
                    <a:pt x="47" y="42"/>
                  </a:cubicBezTo>
                  <a:cubicBezTo>
                    <a:pt x="47" y="41"/>
                    <a:pt x="48" y="41"/>
                    <a:pt x="44" y="34"/>
                  </a:cubicBezTo>
                  <a:cubicBezTo>
                    <a:pt x="45" y="32"/>
                    <a:pt x="45" y="32"/>
                    <a:pt x="45" y="32"/>
                  </a:cubicBezTo>
                  <a:cubicBezTo>
                    <a:pt x="52" y="30"/>
                    <a:pt x="52" y="29"/>
                    <a:pt x="52" y="28"/>
                  </a:cubicBezTo>
                  <a:cubicBezTo>
                    <a:pt x="52" y="23"/>
                    <a:pt x="52" y="23"/>
                    <a:pt x="52" y="23"/>
                  </a:cubicBezTo>
                  <a:cubicBezTo>
                    <a:pt x="52" y="22"/>
                    <a:pt x="52" y="22"/>
                    <a:pt x="45" y="19"/>
                  </a:cubicBezTo>
                  <a:close/>
                  <a:moveTo>
                    <a:pt x="26" y="35"/>
                  </a:moveTo>
                  <a:cubicBezTo>
                    <a:pt x="21" y="35"/>
                    <a:pt x="17" y="31"/>
                    <a:pt x="17" y="26"/>
                  </a:cubicBezTo>
                  <a:cubicBezTo>
                    <a:pt x="17" y="21"/>
                    <a:pt x="21" y="17"/>
                    <a:pt x="26" y="17"/>
                  </a:cubicBezTo>
                  <a:cubicBezTo>
                    <a:pt x="31" y="17"/>
                    <a:pt x="35" y="21"/>
                    <a:pt x="35" y="26"/>
                  </a:cubicBezTo>
                  <a:cubicBezTo>
                    <a:pt x="35" y="31"/>
                    <a:pt x="31" y="35"/>
                    <a:pt x="26" y="35"/>
                  </a:cubicBezTo>
                  <a:close/>
                  <a:moveTo>
                    <a:pt x="26" y="35"/>
                  </a:moveTo>
                  <a:cubicBezTo>
                    <a:pt x="26" y="35"/>
                    <a:pt x="26" y="35"/>
                    <a:pt x="26" y="35"/>
                  </a:cubicBezTo>
                </a:path>
              </a:pathLst>
            </a:custGeom>
            <a:grpFill/>
            <a:ln>
              <a:noFill/>
            </a:ln>
          </p:spPr>
          <p:txBody>
            <a:bodyPr vert="horz" wrap="square" lIns="128580" tIns="64290" rIns="128580" bIns="64290" numCol="1" anchor="t" anchorCtr="0" compatLnSpc="1"/>
            <a:lstStyle/>
            <a:p>
              <a:endParaRPr lang="en-US"/>
            </a:p>
          </p:txBody>
        </p:sp>
        <p:sp>
          <p:nvSpPr>
            <p:cNvPr id="84" name="Freeform 21"/>
            <p:cNvSpPr>
              <a:spLocks noEditPoints="1"/>
            </p:cNvSpPr>
            <p:nvPr/>
          </p:nvSpPr>
          <p:spPr bwMode="auto">
            <a:xfrm>
              <a:off x="5500688" y="2843213"/>
              <a:ext cx="206375" cy="201813"/>
            </a:xfrm>
            <a:custGeom>
              <a:avLst/>
              <a:gdLst>
                <a:gd name="T0" fmla="*/ 60 w 70"/>
                <a:gd name="T1" fmla="*/ 26 h 69"/>
                <a:gd name="T2" fmla="*/ 59 w 70"/>
                <a:gd name="T3" fmla="*/ 23 h 69"/>
                <a:gd name="T4" fmla="*/ 62 w 70"/>
                <a:gd name="T5" fmla="*/ 13 h 69"/>
                <a:gd name="T6" fmla="*/ 57 w 70"/>
                <a:gd name="T7" fmla="*/ 8 h 69"/>
                <a:gd name="T8" fmla="*/ 56 w 70"/>
                <a:gd name="T9" fmla="*/ 7 h 69"/>
                <a:gd name="T10" fmla="*/ 56 w 70"/>
                <a:gd name="T11" fmla="*/ 7 h 69"/>
                <a:gd name="T12" fmla="*/ 46 w 70"/>
                <a:gd name="T13" fmla="*/ 11 h 69"/>
                <a:gd name="T14" fmla="*/ 43 w 70"/>
                <a:gd name="T15" fmla="*/ 10 h 69"/>
                <a:gd name="T16" fmla="*/ 38 w 70"/>
                <a:gd name="T17" fmla="*/ 0 h 69"/>
                <a:gd name="T18" fmla="*/ 31 w 70"/>
                <a:gd name="T19" fmla="*/ 0 h 69"/>
                <a:gd name="T20" fmla="*/ 26 w 70"/>
                <a:gd name="T21" fmla="*/ 10 h 69"/>
                <a:gd name="T22" fmla="*/ 23 w 70"/>
                <a:gd name="T23" fmla="*/ 11 h 69"/>
                <a:gd name="T24" fmla="*/ 13 w 70"/>
                <a:gd name="T25" fmla="*/ 8 h 69"/>
                <a:gd name="T26" fmla="*/ 13 w 70"/>
                <a:gd name="T27" fmla="*/ 8 h 69"/>
                <a:gd name="T28" fmla="*/ 7 w 70"/>
                <a:gd name="T29" fmla="*/ 13 h 69"/>
                <a:gd name="T30" fmla="*/ 10 w 70"/>
                <a:gd name="T31" fmla="*/ 23 h 69"/>
                <a:gd name="T32" fmla="*/ 9 w 70"/>
                <a:gd name="T33" fmla="*/ 26 h 69"/>
                <a:gd name="T34" fmla="*/ 0 w 70"/>
                <a:gd name="T35" fmla="*/ 31 h 69"/>
                <a:gd name="T36" fmla="*/ 0 w 70"/>
                <a:gd name="T37" fmla="*/ 39 h 69"/>
                <a:gd name="T38" fmla="*/ 9 w 70"/>
                <a:gd name="T39" fmla="*/ 44 h 69"/>
                <a:gd name="T40" fmla="*/ 10 w 70"/>
                <a:gd name="T41" fmla="*/ 46 h 69"/>
                <a:gd name="T42" fmla="*/ 7 w 70"/>
                <a:gd name="T43" fmla="*/ 57 h 69"/>
                <a:gd name="T44" fmla="*/ 13 w 70"/>
                <a:gd name="T45" fmla="*/ 62 h 69"/>
                <a:gd name="T46" fmla="*/ 13 w 70"/>
                <a:gd name="T47" fmla="*/ 62 h 69"/>
                <a:gd name="T48" fmla="*/ 14 w 70"/>
                <a:gd name="T49" fmla="*/ 62 h 69"/>
                <a:gd name="T50" fmla="*/ 23 w 70"/>
                <a:gd name="T51" fmla="*/ 59 h 69"/>
                <a:gd name="T52" fmla="*/ 26 w 70"/>
                <a:gd name="T53" fmla="*/ 60 h 69"/>
                <a:gd name="T54" fmla="*/ 31 w 70"/>
                <a:gd name="T55" fmla="*/ 69 h 69"/>
                <a:gd name="T56" fmla="*/ 39 w 70"/>
                <a:gd name="T57" fmla="*/ 69 h 69"/>
                <a:gd name="T58" fmla="*/ 44 w 70"/>
                <a:gd name="T59" fmla="*/ 60 h 69"/>
                <a:gd name="T60" fmla="*/ 47 w 70"/>
                <a:gd name="T61" fmla="*/ 59 h 69"/>
                <a:gd name="T62" fmla="*/ 56 w 70"/>
                <a:gd name="T63" fmla="*/ 62 h 69"/>
                <a:gd name="T64" fmla="*/ 57 w 70"/>
                <a:gd name="T65" fmla="*/ 62 h 69"/>
                <a:gd name="T66" fmla="*/ 62 w 70"/>
                <a:gd name="T67" fmla="*/ 56 h 69"/>
                <a:gd name="T68" fmla="*/ 59 w 70"/>
                <a:gd name="T69" fmla="*/ 46 h 69"/>
                <a:gd name="T70" fmla="*/ 60 w 70"/>
                <a:gd name="T71" fmla="*/ 43 h 69"/>
                <a:gd name="T72" fmla="*/ 70 w 70"/>
                <a:gd name="T73" fmla="*/ 38 h 69"/>
                <a:gd name="T74" fmla="*/ 70 w 70"/>
                <a:gd name="T75" fmla="*/ 31 h 69"/>
                <a:gd name="T76" fmla="*/ 60 w 70"/>
                <a:gd name="T77" fmla="*/ 26 h 69"/>
                <a:gd name="T78" fmla="*/ 35 w 70"/>
                <a:gd name="T79" fmla="*/ 47 h 69"/>
                <a:gd name="T80" fmla="*/ 22 w 70"/>
                <a:gd name="T81" fmla="*/ 35 h 69"/>
                <a:gd name="T82" fmla="*/ 35 w 70"/>
                <a:gd name="T83" fmla="*/ 23 h 69"/>
                <a:gd name="T84" fmla="*/ 47 w 70"/>
                <a:gd name="T85" fmla="*/ 35 h 69"/>
                <a:gd name="T86" fmla="*/ 35 w 70"/>
                <a:gd name="T87" fmla="*/ 47 h 69"/>
                <a:gd name="T88" fmla="*/ 35 w 70"/>
                <a:gd name="T89" fmla="*/ 47 h 69"/>
                <a:gd name="T90" fmla="*/ 35 w 70"/>
                <a:gd name="T91" fmla="*/ 4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69">
                  <a:moveTo>
                    <a:pt x="60" y="26"/>
                  </a:moveTo>
                  <a:cubicBezTo>
                    <a:pt x="59" y="23"/>
                    <a:pt x="59" y="23"/>
                    <a:pt x="59" y="23"/>
                  </a:cubicBezTo>
                  <a:cubicBezTo>
                    <a:pt x="63" y="14"/>
                    <a:pt x="63" y="14"/>
                    <a:pt x="62" y="13"/>
                  </a:cubicBezTo>
                  <a:cubicBezTo>
                    <a:pt x="57" y="8"/>
                    <a:pt x="57" y="8"/>
                    <a:pt x="57" y="8"/>
                  </a:cubicBezTo>
                  <a:cubicBezTo>
                    <a:pt x="56" y="7"/>
                    <a:pt x="56" y="7"/>
                    <a:pt x="56" y="7"/>
                  </a:cubicBezTo>
                  <a:cubicBezTo>
                    <a:pt x="56" y="7"/>
                    <a:pt x="56" y="7"/>
                    <a:pt x="56" y="7"/>
                  </a:cubicBezTo>
                  <a:cubicBezTo>
                    <a:pt x="55" y="7"/>
                    <a:pt x="54" y="7"/>
                    <a:pt x="46" y="11"/>
                  </a:cubicBezTo>
                  <a:cubicBezTo>
                    <a:pt x="43" y="10"/>
                    <a:pt x="43" y="10"/>
                    <a:pt x="43" y="10"/>
                  </a:cubicBezTo>
                  <a:cubicBezTo>
                    <a:pt x="40" y="0"/>
                    <a:pt x="39" y="0"/>
                    <a:pt x="38" y="0"/>
                  </a:cubicBezTo>
                  <a:cubicBezTo>
                    <a:pt x="31" y="0"/>
                    <a:pt x="31" y="0"/>
                    <a:pt x="31" y="0"/>
                  </a:cubicBezTo>
                  <a:cubicBezTo>
                    <a:pt x="30" y="0"/>
                    <a:pt x="29" y="0"/>
                    <a:pt x="26" y="10"/>
                  </a:cubicBezTo>
                  <a:cubicBezTo>
                    <a:pt x="23" y="11"/>
                    <a:pt x="23" y="11"/>
                    <a:pt x="23" y="11"/>
                  </a:cubicBezTo>
                  <a:cubicBezTo>
                    <a:pt x="17" y="9"/>
                    <a:pt x="14" y="8"/>
                    <a:pt x="13" y="8"/>
                  </a:cubicBezTo>
                  <a:cubicBezTo>
                    <a:pt x="13" y="8"/>
                    <a:pt x="13" y="8"/>
                    <a:pt x="13" y="8"/>
                  </a:cubicBezTo>
                  <a:cubicBezTo>
                    <a:pt x="7" y="13"/>
                    <a:pt x="7" y="13"/>
                    <a:pt x="7" y="13"/>
                  </a:cubicBezTo>
                  <a:cubicBezTo>
                    <a:pt x="6" y="14"/>
                    <a:pt x="6" y="14"/>
                    <a:pt x="10" y="23"/>
                  </a:cubicBezTo>
                  <a:cubicBezTo>
                    <a:pt x="9" y="26"/>
                    <a:pt x="9" y="26"/>
                    <a:pt x="9" y="26"/>
                  </a:cubicBezTo>
                  <a:cubicBezTo>
                    <a:pt x="0" y="30"/>
                    <a:pt x="0" y="30"/>
                    <a:pt x="0" y="31"/>
                  </a:cubicBezTo>
                  <a:cubicBezTo>
                    <a:pt x="0" y="39"/>
                    <a:pt x="0" y="39"/>
                    <a:pt x="0" y="39"/>
                  </a:cubicBezTo>
                  <a:cubicBezTo>
                    <a:pt x="0" y="40"/>
                    <a:pt x="0" y="40"/>
                    <a:pt x="9" y="44"/>
                  </a:cubicBezTo>
                  <a:cubicBezTo>
                    <a:pt x="10" y="46"/>
                    <a:pt x="10" y="46"/>
                    <a:pt x="10" y="46"/>
                  </a:cubicBezTo>
                  <a:cubicBezTo>
                    <a:pt x="6" y="56"/>
                    <a:pt x="7" y="56"/>
                    <a:pt x="7" y="57"/>
                  </a:cubicBezTo>
                  <a:cubicBezTo>
                    <a:pt x="13" y="62"/>
                    <a:pt x="13" y="62"/>
                    <a:pt x="13" y="62"/>
                  </a:cubicBezTo>
                  <a:cubicBezTo>
                    <a:pt x="13" y="62"/>
                    <a:pt x="13" y="62"/>
                    <a:pt x="13" y="62"/>
                  </a:cubicBezTo>
                  <a:cubicBezTo>
                    <a:pt x="14" y="62"/>
                    <a:pt x="14" y="62"/>
                    <a:pt x="14" y="62"/>
                  </a:cubicBezTo>
                  <a:cubicBezTo>
                    <a:pt x="14" y="62"/>
                    <a:pt x="15" y="62"/>
                    <a:pt x="23" y="59"/>
                  </a:cubicBezTo>
                  <a:cubicBezTo>
                    <a:pt x="26" y="60"/>
                    <a:pt x="26" y="60"/>
                    <a:pt x="26" y="60"/>
                  </a:cubicBezTo>
                  <a:cubicBezTo>
                    <a:pt x="30" y="69"/>
                    <a:pt x="30" y="69"/>
                    <a:pt x="31" y="69"/>
                  </a:cubicBezTo>
                  <a:cubicBezTo>
                    <a:pt x="39" y="69"/>
                    <a:pt x="39" y="69"/>
                    <a:pt x="39" y="69"/>
                  </a:cubicBezTo>
                  <a:cubicBezTo>
                    <a:pt x="40" y="69"/>
                    <a:pt x="40" y="69"/>
                    <a:pt x="44" y="60"/>
                  </a:cubicBezTo>
                  <a:cubicBezTo>
                    <a:pt x="47" y="59"/>
                    <a:pt x="47" y="59"/>
                    <a:pt x="47" y="59"/>
                  </a:cubicBezTo>
                  <a:cubicBezTo>
                    <a:pt x="52" y="61"/>
                    <a:pt x="55" y="62"/>
                    <a:pt x="56" y="62"/>
                  </a:cubicBezTo>
                  <a:cubicBezTo>
                    <a:pt x="57" y="62"/>
                    <a:pt x="57" y="62"/>
                    <a:pt x="57" y="62"/>
                  </a:cubicBezTo>
                  <a:cubicBezTo>
                    <a:pt x="62" y="56"/>
                    <a:pt x="62" y="56"/>
                    <a:pt x="62" y="56"/>
                  </a:cubicBezTo>
                  <a:cubicBezTo>
                    <a:pt x="63" y="56"/>
                    <a:pt x="63" y="55"/>
                    <a:pt x="59" y="46"/>
                  </a:cubicBezTo>
                  <a:cubicBezTo>
                    <a:pt x="60" y="43"/>
                    <a:pt x="60" y="43"/>
                    <a:pt x="60" y="43"/>
                  </a:cubicBezTo>
                  <a:cubicBezTo>
                    <a:pt x="70" y="40"/>
                    <a:pt x="70" y="39"/>
                    <a:pt x="70" y="38"/>
                  </a:cubicBezTo>
                  <a:cubicBezTo>
                    <a:pt x="70" y="31"/>
                    <a:pt x="70" y="31"/>
                    <a:pt x="70" y="31"/>
                  </a:cubicBezTo>
                  <a:cubicBezTo>
                    <a:pt x="70" y="30"/>
                    <a:pt x="70" y="29"/>
                    <a:pt x="60" y="26"/>
                  </a:cubicBezTo>
                  <a:close/>
                  <a:moveTo>
                    <a:pt x="35" y="47"/>
                  </a:moveTo>
                  <a:cubicBezTo>
                    <a:pt x="28" y="47"/>
                    <a:pt x="22" y="41"/>
                    <a:pt x="22" y="35"/>
                  </a:cubicBezTo>
                  <a:cubicBezTo>
                    <a:pt x="22" y="28"/>
                    <a:pt x="28" y="23"/>
                    <a:pt x="35" y="23"/>
                  </a:cubicBezTo>
                  <a:cubicBezTo>
                    <a:pt x="41" y="23"/>
                    <a:pt x="47" y="28"/>
                    <a:pt x="47" y="35"/>
                  </a:cubicBezTo>
                  <a:cubicBezTo>
                    <a:pt x="47" y="41"/>
                    <a:pt x="41" y="47"/>
                    <a:pt x="35" y="47"/>
                  </a:cubicBezTo>
                  <a:close/>
                  <a:moveTo>
                    <a:pt x="35" y="47"/>
                  </a:moveTo>
                  <a:cubicBezTo>
                    <a:pt x="35" y="47"/>
                    <a:pt x="35" y="47"/>
                    <a:pt x="35" y="47"/>
                  </a:cubicBezTo>
                </a:path>
              </a:pathLst>
            </a:custGeom>
            <a:grpFill/>
            <a:ln>
              <a:noFill/>
            </a:ln>
          </p:spPr>
          <p:txBody>
            <a:bodyPr vert="horz" wrap="square" lIns="128580" tIns="64290" rIns="128580" bIns="64290" numCol="1" anchor="t" anchorCtr="0" compatLnSpc="1"/>
            <a:lstStyle/>
            <a:p>
              <a:endParaRPr lang="en-US"/>
            </a:p>
          </p:txBody>
        </p:sp>
        <p:sp>
          <p:nvSpPr>
            <p:cNvPr id="85" name="Freeform 22"/>
            <p:cNvSpPr>
              <a:spLocks noEditPoints="1"/>
            </p:cNvSpPr>
            <p:nvPr/>
          </p:nvSpPr>
          <p:spPr bwMode="auto">
            <a:xfrm>
              <a:off x="5883275" y="3224213"/>
              <a:ext cx="206375" cy="203200"/>
            </a:xfrm>
            <a:custGeom>
              <a:avLst/>
              <a:gdLst>
                <a:gd name="T0" fmla="*/ 61 w 70"/>
                <a:gd name="T1" fmla="*/ 25 h 69"/>
                <a:gd name="T2" fmla="*/ 59 w 70"/>
                <a:gd name="T3" fmla="*/ 23 h 69"/>
                <a:gd name="T4" fmla="*/ 62 w 70"/>
                <a:gd name="T5" fmla="*/ 12 h 69"/>
                <a:gd name="T6" fmla="*/ 57 w 70"/>
                <a:gd name="T7" fmla="*/ 7 h 69"/>
                <a:gd name="T8" fmla="*/ 57 w 70"/>
                <a:gd name="T9" fmla="*/ 7 h 69"/>
                <a:gd name="T10" fmla="*/ 56 w 70"/>
                <a:gd name="T11" fmla="*/ 7 h 69"/>
                <a:gd name="T12" fmla="*/ 47 w 70"/>
                <a:gd name="T13" fmla="*/ 10 h 69"/>
                <a:gd name="T14" fmla="*/ 44 w 70"/>
                <a:gd name="T15" fmla="*/ 9 h 69"/>
                <a:gd name="T16" fmla="*/ 39 w 70"/>
                <a:gd name="T17" fmla="*/ 0 h 69"/>
                <a:gd name="T18" fmla="*/ 31 w 70"/>
                <a:gd name="T19" fmla="*/ 0 h 69"/>
                <a:gd name="T20" fmla="*/ 26 w 70"/>
                <a:gd name="T21" fmla="*/ 9 h 69"/>
                <a:gd name="T22" fmla="*/ 23 w 70"/>
                <a:gd name="T23" fmla="*/ 10 h 69"/>
                <a:gd name="T24" fmla="*/ 14 w 70"/>
                <a:gd name="T25" fmla="*/ 7 h 69"/>
                <a:gd name="T26" fmla="*/ 13 w 70"/>
                <a:gd name="T27" fmla="*/ 7 h 69"/>
                <a:gd name="T28" fmla="*/ 8 w 70"/>
                <a:gd name="T29" fmla="*/ 13 h 69"/>
                <a:gd name="T30" fmla="*/ 11 w 70"/>
                <a:gd name="T31" fmla="*/ 23 h 69"/>
                <a:gd name="T32" fmla="*/ 10 w 70"/>
                <a:gd name="T33" fmla="*/ 26 h 69"/>
                <a:gd name="T34" fmla="*/ 0 w 70"/>
                <a:gd name="T35" fmla="*/ 31 h 69"/>
                <a:gd name="T36" fmla="*/ 0 w 70"/>
                <a:gd name="T37" fmla="*/ 38 h 69"/>
                <a:gd name="T38" fmla="*/ 10 w 70"/>
                <a:gd name="T39" fmla="*/ 43 h 69"/>
                <a:gd name="T40" fmla="*/ 11 w 70"/>
                <a:gd name="T41" fmla="*/ 46 h 69"/>
                <a:gd name="T42" fmla="*/ 8 w 70"/>
                <a:gd name="T43" fmla="*/ 56 h 69"/>
                <a:gd name="T44" fmla="*/ 13 w 70"/>
                <a:gd name="T45" fmla="*/ 61 h 69"/>
                <a:gd name="T46" fmla="*/ 13 w 70"/>
                <a:gd name="T47" fmla="*/ 62 h 69"/>
                <a:gd name="T48" fmla="*/ 14 w 70"/>
                <a:gd name="T49" fmla="*/ 62 h 69"/>
                <a:gd name="T50" fmla="*/ 23 w 70"/>
                <a:gd name="T51" fmla="*/ 58 h 69"/>
                <a:gd name="T52" fmla="*/ 26 w 70"/>
                <a:gd name="T53" fmla="*/ 59 h 69"/>
                <a:gd name="T54" fmla="*/ 31 w 70"/>
                <a:gd name="T55" fmla="*/ 69 h 69"/>
                <a:gd name="T56" fmla="*/ 39 w 70"/>
                <a:gd name="T57" fmla="*/ 69 h 69"/>
                <a:gd name="T58" fmla="*/ 44 w 70"/>
                <a:gd name="T59" fmla="*/ 59 h 69"/>
                <a:gd name="T60" fmla="*/ 47 w 70"/>
                <a:gd name="T61" fmla="*/ 58 h 69"/>
                <a:gd name="T62" fmla="*/ 56 w 70"/>
                <a:gd name="T63" fmla="*/ 61 h 69"/>
                <a:gd name="T64" fmla="*/ 57 w 70"/>
                <a:gd name="T65" fmla="*/ 61 h 69"/>
                <a:gd name="T66" fmla="*/ 63 w 70"/>
                <a:gd name="T67" fmla="*/ 56 h 69"/>
                <a:gd name="T68" fmla="*/ 59 w 70"/>
                <a:gd name="T69" fmla="*/ 46 h 69"/>
                <a:gd name="T70" fmla="*/ 61 w 70"/>
                <a:gd name="T71" fmla="*/ 43 h 69"/>
                <a:gd name="T72" fmla="*/ 70 w 70"/>
                <a:gd name="T73" fmla="*/ 38 h 69"/>
                <a:gd name="T74" fmla="*/ 70 w 70"/>
                <a:gd name="T75" fmla="*/ 30 h 69"/>
                <a:gd name="T76" fmla="*/ 61 w 70"/>
                <a:gd name="T77" fmla="*/ 25 h 69"/>
                <a:gd name="T78" fmla="*/ 35 w 70"/>
                <a:gd name="T79" fmla="*/ 46 h 69"/>
                <a:gd name="T80" fmla="*/ 23 w 70"/>
                <a:gd name="T81" fmla="*/ 34 h 69"/>
                <a:gd name="T82" fmla="*/ 35 w 70"/>
                <a:gd name="T83" fmla="*/ 22 h 69"/>
                <a:gd name="T84" fmla="*/ 47 w 70"/>
                <a:gd name="T85" fmla="*/ 34 h 69"/>
                <a:gd name="T86" fmla="*/ 35 w 70"/>
                <a:gd name="T87" fmla="*/ 46 h 69"/>
                <a:gd name="T88" fmla="*/ 35 w 70"/>
                <a:gd name="T89" fmla="*/ 46 h 69"/>
                <a:gd name="T90" fmla="*/ 35 w 70"/>
                <a:gd name="T91" fmla="*/ 4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69">
                  <a:moveTo>
                    <a:pt x="61" y="25"/>
                  </a:moveTo>
                  <a:cubicBezTo>
                    <a:pt x="59" y="23"/>
                    <a:pt x="59" y="23"/>
                    <a:pt x="59" y="23"/>
                  </a:cubicBezTo>
                  <a:cubicBezTo>
                    <a:pt x="63" y="13"/>
                    <a:pt x="63" y="13"/>
                    <a:pt x="62" y="12"/>
                  </a:cubicBezTo>
                  <a:cubicBezTo>
                    <a:pt x="57" y="7"/>
                    <a:pt x="57" y="7"/>
                    <a:pt x="57" y="7"/>
                  </a:cubicBezTo>
                  <a:cubicBezTo>
                    <a:pt x="57" y="7"/>
                    <a:pt x="57" y="7"/>
                    <a:pt x="57" y="7"/>
                  </a:cubicBezTo>
                  <a:cubicBezTo>
                    <a:pt x="56" y="7"/>
                    <a:pt x="56" y="7"/>
                    <a:pt x="56" y="7"/>
                  </a:cubicBezTo>
                  <a:cubicBezTo>
                    <a:pt x="56" y="7"/>
                    <a:pt x="55" y="7"/>
                    <a:pt x="47" y="10"/>
                  </a:cubicBezTo>
                  <a:cubicBezTo>
                    <a:pt x="44" y="9"/>
                    <a:pt x="44" y="9"/>
                    <a:pt x="44" y="9"/>
                  </a:cubicBezTo>
                  <a:cubicBezTo>
                    <a:pt x="40" y="0"/>
                    <a:pt x="40" y="0"/>
                    <a:pt x="39" y="0"/>
                  </a:cubicBezTo>
                  <a:cubicBezTo>
                    <a:pt x="31" y="0"/>
                    <a:pt x="31" y="0"/>
                    <a:pt x="31" y="0"/>
                  </a:cubicBezTo>
                  <a:cubicBezTo>
                    <a:pt x="30" y="0"/>
                    <a:pt x="30" y="0"/>
                    <a:pt x="26" y="9"/>
                  </a:cubicBezTo>
                  <a:cubicBezTo>
                    <a:pt x="23" y="10"/>
                    <a:pt x="23" y="10"/>
                    <a:pt x="23" y="10"/>
                  </a:cubicBezTo>
                  <a:cubicBezTo>
                    <a:pt x="18" y="8"/>
                    <a:pt x="15" y="7"/>
                    <a:pt x="14" y="7"/>
                  </a:cubicBezTo>
                  <a:cubicBezTo>
                    <a:pt x="13" y="7"/>
                    <a:pt x="13" y="7"/>
                    <a:pt x="13" y="7"/>
                  </a:cubicBezTo>
                  <a:cubicBezTo>
                    <a:pt x="8" y="13"/>
                    <a:pt x="8" y="13"/>
                    <a:pt x="8" y="13"/>
                  </a:cubicBezTo>
                  <a:cubicBezTo>
                    <a:pt x="7" y="13"/>
                    <a:pt x="6" y="14"/>
                    <a:pt x="11" y="23"/>
                  </a:cubicBezTo>
                  <a:cubicBezTo>
                    <a:pt x="10" y="26"/>
                    <a:pt x="10" y="26"/>
                    <a:pt x="10" y="26"/>
                  </a:cubicBezTo>
                  <a:cubicBezTo>
                    <a:pt x="0" y="29"/>
                    <a:pt x="0" y="30"/>
                    <a:pt x="0" y="31"/>
                  </a:cubicBezTo>
                  <a:cubicBezTo>
                    <a:pt x="0" y="38"/>
                    <a:pt x="0" y="38"/>
                    <a:pt x="0" y="38"/>
                  </a:cubicBezTo>
                  <a:cubicBezTo>
                    <a:pt x="0" y="39"/>
                    <a:pt x="0" y="40"/>
                    <a:pt x="10" y="43"/>
                  </a:cubicBezTo>
                  <a:cubicBezTo>
                    <a:pt x="11" y="46"/>
                    <a:pt x="11" y="46"/>
                    <a:pt x="11" y="46"/>
                  </a:cubicBezTo>
                  <a:cubicBezTo>
                    <a:pt x="7" y="55"/>
                    <a:pt x="7" y="55"/>
                    <a:pt x="8" y="56"/>
                  </a:cubicBezTo>
                  <a:cubicBezTo>
                    <a:pt x="13" y="61"/>
                    <a:pt x="13" y="61"/>
                    <a:pt x="13" y="61"/>
                  </a:cubicBezTo>
                  <a:cubicBezTo>
                    <a:pt x="13" y="62"/>
                    <a:pt x="13" y="62"/>
                    <a:pt x="13" y="62"/>
                  </a:cubicBezTo>
                  <a:cubicBezTo>
                    <a:pt x="14" y="62"/>
                    <a:pt x="14" y="62"/>
                    <a:pt x="14" y="62"/>
                  </a:cubicBezTo>
                  <a:cubicBezTo>
                    <a:pt x="14" y="62"/>
                    <a:pt x="15" y="62"/>
                    <a:pt x="23" y="58"/>
                  </a:cubicBezTo>
                  <a:cubicBezTo>
                    <a:pt x="26" y="59"/>
                    <a:pt x="26" y="59"/>
                    <a:pt x="26" y="59"/>
                  </a:cubicBezTo>
                  <a:cubicBezTo>
                    <a:pt x="30" y="69"/>
                    <a:pt x="30" y="69"/>
                    <a:pt x="31" y="69"/>
                  </a:cubicBezTo>
                  <a:cubicBezTo>
                    <a:pt x="39" y="69"/>
                    <a:pt x="39" y="69"/>
                    <a:pt x="39" y="69"/>
                  </a:cubicBezTo>
                  <a:cubicBezTo>
                    <a:pt x="40" y="69"/>
                    <a:pt x="40" y="69"/>
                    <a:pt x="44" y="59"/>
                  </a:cubicBezTo>
                  <a:cubicBezTo>
                    <a:pt x="47" y="58"/>
                    <a:pt x="47" y="58"/>
                    <a:pt x="47" y="58"/>
                  </a:cubicBezTo>
                  <a:cubicBezTo>
                    <a:pt x="52" y="60"/>
                    <a:pt x="55" y="61"/>
                    <a:pt x="56" y="61"/>
                  </a:cubicBezTo>
                  <a:cubicBezTo>
                    <a:pt x="57" y="61"/>
                    <a:pt x="57" y="61"/>
                    <a:pt x="57" y="61"/>
                  </a:cubicBezTo>
                  <a:cubicBezTo>
                    <a:pt x="63" y="56"/>
                    <a:pt x="63" y="56"/>
                    <a:pt x="63" y="56"/>
                  </a:cubicBezTo>
                  <a:cubicBezTo>
                    <a:pt x="63" y="55"/>
                    <a:pt x="64" y="55"/>
                    <a:pt x="59" y="46"/>
                  </a:cubicBezTo>
                  <a:cubicBezTo>
                    <a:pt x="61" y="43"/>
                    <a:pt x="61" y="43"/>
                    <a:pt x="61" y="43"/>
                  </a:cubicBezTo>
                  <a:cubicBezTo>
                    <a:pt x="70" y="39"/>
                    <a:pt x="70" y="39"/>
                    <a:pt x="70" y="38"/>
                  </a:cubicBezTo>
                  <a:cubicBezTo>
                    <a:pt x="70" y="30"/>
                    <a:pt x="70" y="30"/>
                    <a:pt x="70" y="30"/>
                  </a:cubicBezTo>
                  <a:cubicBezTo>
                    <a:pt x="70" y="29"/>
                    <a:pt x="70" y="29"/>
                    <a:pt x="61" y="25"/>
                  </a:cubicBezTo>
                  <a:close/>
                  <a:moveTo>
                    <a:pt x="35" y="46"/>
                  </a:moveTo>
                  <a:cubicBezTo>
                    <a:pt x="28" y="46"/>
                    <a:pt x="23" y="41"/>
                    <a:pt x="23" y="34"/>
                  </a:cubicBezTo>
                  <a:cubicBezTo>
                    <a:pt x="23" y="28"/>
                    <a:pt x="28" y="22"/>
                    <a:pt x="35" y="22"/>
                  </a:cubicBezTo>
                  <a:cubicBezTo>
                    <a:pt x="42" y="22"/>
                    <a:pt x="47" y="28"/>
                    <a:pt x="47" y="34"/>
                  </a:cubicBezTo>
                  <a:cubicBezTo>
                    <a:pt x="47" y="41"/>
                    <a:pt x="42" y="46"/>
                    <a:pt x="35" y="46"/>
                  </a:cubicBezTo>
                  <a:close/>
                  <a:moveTo>
                    <a:pt x="35" y="46"/>
                  </a:moveTo>
                  <a:cubicBezTo>
                    <a:pt x="35" y="46"/>
                    <a:pt x="35" y="46"/>
                    <a:pt x="35" y="46"/>
                  </a:cubicBezTo>
                </a:path>
              </a:pathLst>
            </a:custGeom>
            <a:grpFill/>
            <a:ln>
              <a:noFill/>
            </a:ln>
          </p:spPr>
          <p:txBody>
            <a:bodyPr vert="horz" wrap="square" lIns="128580" tIns="64290" rIns="128580" bIns="64290" numCol="1" anchor="t" anchorCtr="0" compatLnSpc="1"/>
            <a:lstStyle/>
            <a:p>
              <a:endParaRPr lang="en-US"/>
            </a:p>
          </p:txBody>
        </p:sp>
        <p:sp>
          <p:nvSpPr>
            <p:cNvPr id="86" name="Freeform 23"/>
            <p:cNvSpPr>
              <a:spLocks noEditPoints="1"/>
            </p:cNvSpPr>
            <p:nvPr/>
          </p:nvSpPr>
          <p:spPr bwMode="auto">
            <a:xfrm>
              <a:off x="5672138" y="3933825"/>
              <a:ext cx="206375" cy="203200"/>
            </a:xfrm>
            <a:custGeom>
              <a:avLst/>
              <a:gdLst>
                <a:gd name="T0" fmla="*/ 61 w 70"/>
                <a:gd name="T1" fmla="*/ 25 h 69"/>
                <a:gd name="T2" fmla="*/ 59 w 70"/>
                <a:gd name="T3" fmla="*/ 23 h 69"/>
                <a:gd name="T4" fmla="*/ 62 w 70"/>
                <a:gd name="T5" fmla="*/ 12 h 69"/>
                <a:gd name="T6" fmla="*/ 57 w 70"/>
                <a:gd name="T7" fmla="*/ 7 h 69"/>
                <a:gd name="T8" fmla="*/ 57 w 70"/>
                <a:gd name="T9" fmla="*/ 7 h 69"/>
                <a:gd name="T10" fmla="*/ 56 w 70"/>
                <a:gd name="T11" fmla="*/ 7 h 69"/>
                <a:gd name="T12" fmla="*/ 47 w 70"/>
                <a:gd name="T13" fmla="*/ 10 h 69"/>
                <a:gd name="T14" fmla="*/ 44 w 70"/>
                <a:gd name="T15" fmla="*/ 9 h 69"/>
                <a:gd name="T16" fmla="*/ 39 w 70"/>
                <a:gd name="T17" fmla="*/ 0 h 69"/>
                <a:gd name="T18" fmla="*/ 31 w 70"/>
                <a:gd name="T19" fmla="*/ 0 h 69"/>
                <a:gd name="T20" fmla="*/ 26 w 70"/>
                <a:gd name="T21" fmla="*/ 9 h 69"/>
                <a:gd name="T22" fmla="*/ 23 w 70"/>
                <a:gd name="T23" fmla="*/ 10 h 69"/>
                <a:gd name="T24" fmla="*/ 14 w 70"/>
                <a:gd name="T25" fmla="*/ 7 h 69"/>
                <a:gd name="T26" fmla="*/ 13 w 70"/>
                <a:gd name="T27" fmla="*/ 7 h 69"/>
                <a:gd name="T28" fmla="*/ 8 w 70"/>
                <a:gd name="T29" fmla="*/ 12 h 69"/>
                <a:gd name="T30" fmla="*/ 11 w 70"/>
                <a:gd name="T31" fmla="*/ 23 h 69"/>
                <a:gd name="T32" fmla="*/ 10 w 70"/>
                <a:gd name="T33" fmla="*/ 25 h 69"/>
                <a:gd name="T34" fmla="*/ 0 w 70"/>
                <a:gd name="T35" fmla="*/ 31 h 69"/>
                <a:gd name="T36" fmla="*/ 0 w 70"/>
                <a:gd name="T37" fmla="*/ 38 h 69"/>
                <a:gd name="T38" fmla="*/ 10 w 70"/>
                <a:gd name="T39" fmla="*/ 43 h 69"/>
                <a:gd name="T40" fmla="*/ 11 w 70"/>
                <a:gd name="T41" fmla="*/ 46 h 69"/>
                <a:gd name="T42" fmla="*/ 8 w 70"/>
                <a:gd name="T43" fmla="*/ 56 h 69"/>
                <a:gd name="T44" fmla="*/ 13 w 70"/>
                <a:gd name="T45" fmla="*/ 61 h 69"/>
                <a:gd name="T46" fmla="*/ 13 w 70"/>
                <a:gd name="T47" fmla="*/ 62 h 69"/>
                <a:gd name="T48" fmla="*/ 14 w 70"/>
                <a:gd name="T49" fmla="*/ 62 h 69"/>
                <a:gd name="T50" fmla="*/ 23 w 70"/>
                <a:gd name="T51" fmla="*/ 58 h 69"/>
                <a:gd name="T52" fmla="*/ 26 w 70"/>
                <a:gd name="T53" fmla="*/ 59 h 69"/>
                <a:gd name="T54" fmla="*/ 32 w 70"/>
                <a:gd name="T55" fmla="*/ 69 h 69"/>
                <a:gd name="T56" fmla="*/ 39 w 70"/>
                <a:gd name="T57" fmla="*/ 69 h 69"/>
                <a:gd name="T58" fmla="*/ 44 w 70"/>
                <a:gd name="T59" fmla="*/ 59 h 69"/>
                <a:gd name="T60" fmla="*/ 47 w 70"/>
                <a:gd name="T61" fmla="*/ 58 h 69"/>
                <a:gd name="T62" fmla="*/ 56 w 70"/>
                <a:gd name="T63" fmla="*/ 61 h 69"/>
                <a:gd name="T64" fmla="*/ 57 w 70"/>
                <a:gd name="T65" fmla="*/ 61 h 69"/>
                <a:gd name="T66" fmla="*/ 63 w 70"/>
                <a:gd name="T67" fmla="*/ 56 h 69"/>
                <a:gd name="T68" fmla="*/ 59 w 70"/>
                <a:gd name="T69" fmla="*/ 46 h 69"/>
                <a:gd name="T70" fmla="*/ 61 w 70"/>
                <a:gd name="T71" fmla="*/ 43 h 69"/>
                <a:gd name="T72" fmla="*/ 70 w 70"/>
                <a:gd name="T73" fmla="*/ 38 h 69"/>
                <a:gd name="T74" fmla="*/ 70 w 70"/>
                <a:gd name="T75" fmla="*/ 30 h 69"/>
                <a:gd name="T76" fmla="*/ 61 w 70"/>
                <a:gd name="T77" fmla="*/ 25 h 69"/>
                <a:gd name="T78" fmla="*/ 35 w 70"/>
                <a:gd name="T79" fmla="*/ 46 h 69"/>
                <a:gd name="T80" fmla="*/ 23 w 70"/>
                <a:gd name="T81" fmla="*/ 34 h 69"/>
                <a:gd name="T82" fmla="*/ 35 w 70"/>
                <a:gd name="T83" fmla="*/ 22 h 69"/>
                <a:gd name="T84" fmla="*/ 47 w 70"/>
                <a:gd name="T85" fmla="*/ 34 h 69"/>
                <a:gd name="T86" fmla="*/ 35 w 70"/>
                <a:gd name="T87" fmla="*/ 46 h 69"/>
                <a:gd name="T88" fmla="*/ 35 w 70"/>
                <a:gd name="T89" fmla="*/ 46 h 69"/>
                <a:gd name="T90" fmla="*/ 35 w 70"/>
                <a:gd name="T91" fmla="*/ 4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69">
                  <a:moveTo>
                    <a:pt x="61" y="25"/>
                  </a:moveTo>
                  <a:cubicBezTo>
                    <a:pt x="59" y="23"/>
                    <a:pt x="59" y="23"/>
                    <a:pt x="59" y="23"/>
                  </a:cubicBezTo>
                  <a:cubicBezTo>
                    <a:pt x="63" y="13"/>
                    <a:pt x="63" y="13"/>
                    <a:pt x="62" y="12"/>
                  </a:cubicBezTo>
                  <a:cubicBezTo>
                    <a:pt x="57" y="7"/>
                    <a:pt x="57" y="7"/>
                    <a:pt x="57" y="7"/>
                  </a:cubicBezTo>
                  <a:cubicBezTo>
                    <a:pt x="57" y="7"/>
                    <a:pt x="57" y="7"/>
                    <a:pt x="57" y="7"/>
                  </a:cubicBezTo>
                  <a:cubicBezTo>
                    <a:pt x="56" y="7"/>
                    <a:pt x="56" y="7"/>
                    <a:pt x="56" y="7"/>
                  </a:cubicBezTo>
                  <a:cubicBezTo>
                    <a:pt x="56" y="7"/>
                    <a:pt x="55" y="7"/>
                    <a:pt x="47" y="10"/>
                  </a:cubicBezTo>
                  <a:cubicBezTo>
                    <a:pt x="44" y="9"/>
                    <a:pt x="44" y="9"/>
                    <a:pt x="44" y="9"/>
                  </a:cubicBezTo>
                  <a:cubicBezTo>
                    <a:pt x="40" y="0"/>
                    <a:pt x="40" y="0"/>
                    <a:pt x="39" y="0"/>
                  </a:cubicBezTo>
                  <a:cubicBezTo>
                    <a:pt x="31" y="0"/>
                    <a:pt x="31" y="0"/>
                    <a:pt x="31" y="0"/>
                  </a:cubicBezTo>
                  <a:cubicBezTo>
                    <a:pt x="30" y="0"/>
                    <a:pt x="30" y="0"/>
                    <a:pt x="26" y="9"/>
                  </a:cubicBezTo>
                  <a:cubicBezTo>
                    <a:pt x="23" y="10"/>
                    <a:pt x="23" y="10"/>
                    <a:pt x="23" y="10"/>
                  </a:cubicBezTo>
                  <a:cubicBezTo>
                    <a:pt x="18" y="8"/>
                    <a:pt x="15" y="7"/>
                    <a:pt x="14" y="7"/>
                  </a:cubicBezTo>
                  <a:cubicBezTo>
                    <a:pt x="13" y="7"/>
                    <a:pt x="13" y="7"/>
                    <a:pt x="13" y="7"/>
                  </a:cubicBezTo>
                  <a:cubicBezTo>
                    <a:pt x="8" y="12"/>
                    <a:pt x="8" y="12"/>
                    <a:pt x="8" y="12"/>
                  </a:cubicBezTo>
                  <a:cubicBezTo>
                    <a:pt x="7" y="13"/>
                    <a:pt x="6" y="14"/>
                    <a:pt x="11" y="23"/>
                  </a:cubicBezTo>
                  <a:cubicBezTo>
                    <a:pt x="10" y="25"/>
                    <a:pt x="10" y="25"/>
                    <a:pt x="10" y="25"/>
                  </a:cubicBezTo>
                  <a:cubicBezTo>
                    <a:pt x="0" y="29"/>
                    <a:pt x="0" y="30"/>
                    <a:pt x="0" y="31"/>
                  </a:cubicBezTo>
                  <a:cubicBezTo>
                    <a:pt x="0" y="38"/>
                    <a:pt x="0" y="38"/>
                    <a:pt x="0" y="38"/>
                  </a:cubicBezTo>
                  <a:cubicBezTo>
                    <a:pt x="0" y="39"/>
                    <a:pt x="0" y="39"/>
                    <a:pt x="10" y="43"/>
                  </a:cubicBezTo>
                  <a:cubicBezTo>
                    <a:pt x="11" y="46"/>
                    <a:pt x="11" y="46"/>
                    <a:pt x="11" y="46"/>
                  </a:cubicBezTo>
                  <a:cubicBezTo>
                    <a:pt x="7" y="55"/>
                    <a:pt x="7" y="55"/>
                    <a:pt x="8" y="56"/>
                  </a:cubicBezTo>
                  <a:cubicBezTo>
                    <a:pt x="13" y="61"/>
                    <a:pt x="13" y="61"/>
                    <a:pt x="13" y="61"/>
                  </a:cubicBezTo>
                  <a:cubicBezTo>
                    <a:pt x="13" y="62"/>
                    <a:pt x="13" y="62"/>
                    <a:pt x="13" y="62"/>
                  </a:cubicBezTo>
                  <a:cubicBezTo>
                    <a:pt x="14" y="62"/>
                    <a:pt x="14" y="62"/>
                    <a:pt x="14" y="62"/>
                  </a:cubicBezTo>
                  <a:cubicBezTo>
                    <a:pt x="14" y="62"/>
                    <a:pt x="15" y="62"/>
                    <a:pt x="23" y="58"/>
                  </a:cubicBezTo>
                  <a:cubicBezTo>
                    <a:pt x="26" y="59"/>
                    <a:pt x="26" y="59"/>
                    <a:pt x="26" y="59"/>
                  </a:cubicBezTo>
                  <a:cubicBezTo>
                    <a:pt x="30" y="69"/>
                    <a:pt x="30" y="69"/>
                    <a:pt x="32" y="69"/>
                  </a:cubicBezTo>
                  <a:cubicBezTo>
                    <a:pt x="39" y="69"/>
                    <a:pt x="39" y="69"/>
                    <a:pt x="39" y="69"/>
                  </a:cubicBezTo>
                  <a:cubicBezTo>
                    <a:pt x="40" y="69"/>
                    <a:pt x="40" y="69"/>
                    <a:pt x="44" y="59"/>
                  </a:cubicBezTo>
                  <a:cubicBezTo>
                    <a:pt x="47" y="58"/>
                    <a:pt x="47" y="58"/>
                    <a:pt x="47" y="58"/>
                  </a:cubicBezTo>
                  <a:cubicBezTo>
                    <a:pt x="52" y="60"/>
                    <a:pt x="55" y="61"/>
                    <a:pt x="56" y="61"/>
                  </a:cubicBezTo>
                  <a:cubicBezTo>
                    <a:pt x="57" y="61"/>
                    <a:pt x="57" y="61"/>
                    <a:pt x="57" y="61"/>
                  </a:cubicBezTo>
                  <a:cubicBezTo>
                    <a:pt x="63" y="56"/>
                    <a:pt x="63" y="56"/>
                    <a:pt x="63" y="56"/>
                  </a:cubicBezTo>
                  <a:cubicBezTo>
                    <a:pt x="63" y="55"/>
                    <a:pt x="64" y="55"/>
                    <a:pt x="59" y="46"/>
                  </a:cubicBezTo>
                  <a:cubicBezTo>
                    <a:pt x="61" y="43"/>
                    <a:pt x="61" y="43"/>
                    <a:pt x="61" y="43"/>
                  </a:cubicBezTo>
                  <a:cubicBezTo>
                    <a:pt x="70" y="39"/>
                    <a:pt x="70" y="39"/>
                    <a:pt x="70" y="38"/>
                  </a:cubicBezTo>
                  <a:cubicBezTo>
                    <a:pt x="70" y="30"/>
                    <a:pt x="70" y="30"/>
                    <a:pt x="70" y="30"/>
                  </a:cubicBezTo>
                  <a:cubicBezTo>
                    <a:pt x="70" y="29"/>
                    <a:pt x="70" y="29"/>
                    <a:pt x="61" y="25"/>
                  </a:cubicBezTo>
                  <a:close/>
                  <a:moveTo>
                    <a:pt x="35" y="46"/>
                  </a:moveTo>
                  <a:cubicBezTo>
                    <a:pt x="28" y="46"/>
                    <a:pt x="23" y="41"/>
                    <a:pt x="23" y="34"/>
                  </a:cubicBezTo>
                  <a:cubicBezTo>
                    <a:pt x="23" y="27"/>
                    <a:pt x="28" y="22"/>
                    <a:pt x="35" y="22"/>
                  </a:cubicBezTo>
                  <a:cubicBezTo>
                    <a:pt x="42" y="22"/>
                    <a:pt x="47" y="27"/>
                    <a:pt x="47" y="34"/>
                  </a:cubicBezTo>
                  <a:cubicBezTo>
                    <a:pt x="47" y="41"/>
                    <a:pt x="42" y="46"/>
                    <a:pt x="35" y="46"/>
                  </a:cubicBezTo>
                  <a:close/>
                  <a:moveTo>
                    <a:pt x="35" y="46"/>
                  </a:moveTo>
                  <a:cubicBezTo>
                    <a:pt x="35" y="46"/>
                    <a:pt x="35" y="46"/>
                    <a:pt x="35" y="46"/>
                  </a:cubicBezTo>
                </a:path>
              </a:pathLst>
            </a:custGeom>
            <a:grpFill/>
            <a:ln>
              <a:noFill/>
            </a:ln>
          </p:spPr>
          <p:txBody>
            <a:bodyPr vert="horz" wrap="square" lIns="128580" tIns="64290" rIns="128580" bIns="64290" numCol="1" anchor="t" anchorCtr="0" compatLnSpc="1"/>
            <a:lstStyle/>
            <a:p>
              <a:endParaRPr lang="en-US"/>
            </a:p>
          </p:txBody>
        </p:sp>
        <p:sp>
          <p:nvSpPr>
            <p:cNvPr id="97" name="Freeform 24"/>
            <p:cNvSpPr>
              <a:spLocks noEditPoints="1"/>
            </p:cNvSpPr>
            <p:nvPr/>
          </p:nvSpPr>
          <p:spPr bwMode="auto">
            <a:xfrm>
              <a:off x="6019800" y="4354513"/>
              <a:ext cx="204788" cy="200025"/>
            </a:xfrm>
            <a:custGeom>
              <a:avLst/>
              <a:gdLst>
                <a:gd name="T0" fmla="*/ 60 w 70"/>
                <a:gd name="T1" fmla="*/ 25 h 68"/>
                <a:gd name="T2" fmla="*/ 59 w 70"/>
                <a:gd name="T3" fmla="*/ 22 h 68"/>
                <a:gd name="T4" fmla="*/ 62 w 70"/>
                <a:gd name="T5" fmla="*/ 12 h 68"/>
                <a:gd name="T6" fmla="*/ 57 w 70"/>
                <a:gd name="T7" fmla="*/ 7 h 68"/>
                <a:gd name="T8" fmla="*/ 56 w 70"/>
                <a:gd name="T9" fmla="*/ 7 h 68"/>
                <a:gd name="T10" fmla="*/ 56 w 70"/>
                <a:gd name="T11" fmla="*/ 7 h 68"/>
                <a:gd name="T12" fmla="*/ 47 w 70"/>
                <a:gd name="T13" fmla="*/ 10 h 68"/>
                <a:gd name="T14" fmla="*/ 44 w 70"/>
                <a:gd name="T15" fmla="*/ 9 h 68"/>
                <a:gd name="T16" fmla="*/ 38 w 70"/>
                <a:gd name="T17" fmla="*/ 0 h 68"/>
                <a:gd name="T18" fmla="*/ 31 w 70"/>
                <a:gd name="T19" fmla="*/ 0 h 68"/>
                <a:gd name="T20" fmla="*/ 26 w 70"/>
                <a:gd name="T21" fmla="*/ 9 h 68"/>
                <a:gd name="T22" fmla="*/ 23 w 70"/>
                <a:gd name="T23" fmla="*/ 10 h 68"/>
                <a:gd name="T24" fmla="*/ 14 w 70"/>
                <a:gd name="T25" fmla="*/ 7 h 68"/>
                <a:gd name="T26" fmla="*/ 13 w 70"/>
                <a:gd name="T27" fmla="*/ 7 h 68"/>
                <a:gd name="T28" fmla="*/ 7 w 70"/>
                <a:gd name="T29" fmla="*/ 12 h 68"/>
                <a:gd name="T30" fmla="*/ 11 w 70"/>
                <a:gd name="T31" fmla="*/ 23 h 68"/>
                <a:gd name="T32" fmla="*/ 9 w 70"/>
                <a:gd name="T33" fmla="*/ 25 h 68"/>
                <a:gd name="T34" fmla="*/ 0 w 70"/>
                <a:gd name="T35" fmla="*/ 31 h 68"/>
                <a:gd name="T36" fmla="*/ 0 w 70"/>
                <a:gd name="T37" fmla="*/ 38 h 68"/>
                <a:gd name="T38" fmla="*/ 9 w 70"/>
                <a:gd name="T39" fmla="*/ 43 h 68"/>
                <a:gd name="T40" fmla="*/ 11 w 70"/>
                <a:gd name="T41" fmla="*/ 46 h 68"/>
                <a:gd name="T42" fmla="*/ 8 w 70"/>
                <a:gd name="T43" fmla="*/ 56 h 68"/>
                <a:gd name="T44" fmla="*/ 13 w 70"/>
                <a:gd name="T45" fmla="*/ 61 h 68"/>
                <a:gd name="T46" fmla="*/ 13 w 70"/>
                <a:gd name="T47" fmla="*/ 62 h 68"/>
                <a:gd name="T48" fmla="*/ 14 w 70"/>
                <a:gd name="T49" fmla="*/ 62 h 68"/>
                <a:gd name="T50" fmla="*/ 23 w 70"/>
                <a:gd name="T51" fmla="*/ 58 h 68"/>
                <a:gd name="T52" fmla="*/ 26 w 70"/>
                <a:gd name="T53" fmla="*/ 59 h 68"/>
                <a:gd name="T54" fmla="*/ 31 w 70"/>
                <a:gd name="T55" fmla="*/ 68 h 68"/>
                <a:gd name="T56" fmla="*/ 39 w 70"/>
                <a:gd name="T57" fmla="*/ 68 h 68"/>
                <a:gd name="T58" fmla="*/ 44 w 70"/>
                <a:gd name="T59" fmla="*/ 59 h 68"/>
                <a:gd name="T60" fmla="*/ 47 w 70"/>
                <a:gd name="T61" fmla="*/ 58 h 68"/>
                <a:gd name="T62" fmla="*/ 56 w 70"/>
                <a:gd name="T63" fmla="*/ 61 h 68"/>
                <a:gd name="T64" fmla="*/ 57 w 70"/>
                <a:gd name="T65" fmla="*/ 61 h 68"/>
                <a:gd name="T66" fmla="*/ 62 w 70"/>
                <a:gd name="T67" fmla="*/ 56 h 68"/>
                <a:gd name="T68" fmla="*/ 59 w 70"/>
                <a:gd name="T69" fmla="*/ 46 h 68"/>
                <a:gd name="T70" fmla="*/ 60 w 70"/>
                <a:gd name="T71" fmla="*/ 43 h 68"/>
                <a:gd name="T72" fmla="*/ 70 w 70"/>
                <a:gd name="T73" fmla="*/ 38 h 68"/>
                <a:gd name="T74" fmla="*/ 70 w 70"/>
                <a:gd name="T75" fmla="*/ 30 h 68"/>
                <a:gd name="T76" fmla="*/ 60 w 70"/>
                <a:gd name="T77" fmla="*/ 25 h 68"/>
                <a:gd name="T78" fmla="*/ 35 w 70"/>
                <a:gd name="T79" fmla="*/ 46 h 68"/>
                <a:gd name="T80" fmla="*/ 23 w 70"/>
                <a:gd name="T81" fmla="*/ 34 h 68"/>
                <a:gd name="T82" fmla="*/ 35 w 70"/>
                <a:gd name="T83" fmla="*/ 22 h 68"/>
                <a:gd name="T84" fmla="*/ 47 w 70"/>
                <a:gd name="T85" fmla="*/ 34 h 68"/>
                <a:gd name="T86" fmla="*/ 35 w 70"/>
                <a:gd name="T87" fmla="*/ 46 h 68"/>
                <a:gd name="T88" fmla="*/ 35 w 70"/>
                <a:gd name="T89" fmla="*/ 46 h 68"/>
                <a:gd name="T90" fmla="*/ 35 w 70"/>
                <a:gd name="T91"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68">
                  <a:moveTo>
                    <a:pt x="60" y="25"/>
                  </a:moveTo>
                  <a:cubicBezTo>
                    <a:pt x="59" y="22"/>
                    <a:pt x="59" y="22"/>
                    <a:pt x="59" y="22"/>
                  </a:cubicBezTo>
                  <a:cubicBezTo>
                    <a:pt x="63" y="13"/>
                    <a:pt x="63" y="13"/>
                    <a:pt x="62" y="12"/>
                  </a:cubicBezTo>
                  <a:cubicBezTo>
                    <a:pt x="57" y="7"/>
                    <a:pt x="57" y="7"/>
                    <a:pt x="57" y="7"/>
                  </a:cubicBezTo>
                  <a:cubicBezTo>
                    <a:pt x="56" y="7"/>
                    <a:pt x="56" y="7"/>
                    <a:pt x="56" y="7"/>
                  </a:cubicBezTo>
                  <a:cubicBezTo>
                    <a:pt x="56" y="7"/>
                    <a:pt x="56" y="7"/>
                    <a:pt x="56" y="7"/>
                  </a:cubicBezTo>
                  <a:cubicBezTo>
                    <a:pt x="56" y="7"/>
                    <a:pt x="55" y="7"/>
                    <a:pt x="47" y="10"/>
                  </a:cubicBezTo>
                  <a:cubicBezTo>
                    <a:pt x="44" y="9"/>
                    <a:pt x="44" y="9"/>
                    <a:pt x="44" y="9"/>
                  </a:cubicBezTo>
                  <a:cubicBezTo>
                    <a:pt x="40" y="0"/>
                    <a:pt x="40" y="0"/>
                    <a:pt x="38" y="0"/>
                  </a:cubicBezTo>
                  <a:cubicBezTo>
                    <a:pt x="31" y="0"/>
                    <a:pt x="31" y="0"/>
                    <a:pt x="31" y="0"/>
                  </a:cubicBezTo>
                  <a:cubicBezTo>
                    <a:pt x="30" y="0"/>
                    <a:pt x="30" y="0"/>
                    <a:pt x="26" y="9"/>
                  </a:cubicBezTo>
                  <a:cubicBezTo>
                    <a:pt x="23" y="10"/>
                    <a:pt x="23" y="10"/>
                    <a:pt x="23" y="10"/>
                  </a:cubicBezTo>
                  <a:cubicBezTo>
                    <a:pt x="18" y="8"/>
                    <a:pt x="15" y="7"/>
                    <a:pt x="14" y="7"/>
                  </a:cubicBezTo>
                  <a:cubicBezTo>
                    <a:pt x="13" y="7"/>
                    <a:pt x="13" y="7"/>
                    <a:pt x="13" y="7"/>
                  </a:cubicBezTo>
                  <a:cubicBezTo>
                    <a:pt x="7" y="12"/>
                    <a:pt x="7" y="12"/>
                    <a:pt x="7" y="12"/>
                  </a:cubicBezTo>
                  <a:cubicBezTo>
                    <a:pt x="7" y="13"/>
                    <a:pt x="6" y="13"/>
                    <a:pt x="11" y="23"/>
                  </a:cubicBezTo>
                  <a:cubicBezTo>
                    <a:pt x="9" y="25"/>
                    <a:pt x="9" y="25"/>
                    <a:pt x="9" y="25"/>
                  </a:cubicBezTo>
                  <a:cubicBezTo>
                    <a:pt x="0" y="29"/>
                    <a:pt x="0" y="29"/>
                    <a:pt x="0" y="31"/>
                  </a:cubicBezTo>
                  <a:cubicBezTo>
                    <a:pt x="0" y="38"/>
                    <a:pt x="0" y="38"/>
                    <a:pt x="0" y="38"/>
                  </a:cubicBezTo>
                  <a:cubicBezTo>
                    <a:pt x="0" y="39"/>
                    <a:pt x="0" y="39"/>
                    <a:pt x="9" y="43"/>
                  </a:cubicBezTo>
                  <a:cubicBezTo>
                    <a:pt x="11" y="46"/>
                    <a:pt x="11" y="46"/>
                    <a:pt x="11" y="46"/>
                  </a:cubicBezTo>
                  <a:cubicBezTo>
                    <a:pt x="7" y="55"/>
                    <a:pt x="7" y="55"/>
                    <a:pt x="8" y="56"/>
                  </a:cubicBezTo>
                  <a:cubicBezTo>
                    <a:pt x="13" y="61"/>
                    <a:pt x="13" y="61"/>
                    <a:pt x="13" y="61"/>
                  </a:cubicBezTo>
                  <a:cubicBezTo>
                    <a:pt x="13" y="62"/>
                    <a:pt x="13" y="62"/>
                    <a:pt x="13" y="62"/>
                  </a:cubicBezTo>
                  <a:cubicBezTo>
                    <a:pt x="14" y="62"/>
                    <a:pt x="14" y="62"/>
                    <a:pt x="14" y="62"/>
                  </a:cubicBezTo>
                  <a:cubicBezTo>
                    <a:pt x="14" y="62"/>
                    <a:pt x="15" y="62"/>
                    <a:pt x="23" y="58"/>
                  </a:cubicBezTo>
                  <a:cubicBezTo>
                    <a:pt x="26" y="59"/>
                    <a:pt x="26" y="59"/>
                    <a:pt x="26" y="59"/>
                  </a:cubicBezTo>
                  <a:cubicBezTo>
                    <a:pt x="30" y="68"/>
                    <a:pt x="30" y="68"/>
                    <a:pt x="31" y="68"/>
                  </a:cubicBezTo>
                  <a:cubicBezTo>
                    <a:pt x="39" y="68"/>
                    <a:pt x="39" y="68"/>
                    <a:pt x="39" y="68"/>
                  </a:cubicBezTo>
                  <a:cubicBezTo>
                    <a:pt x="40" y="68"/>
                    <a:pt x="40" y="68"/>
                    <a:pt x="44" y="59"/>
                  </a:cubicBezTo>
                  <a:cubicBezTo>
                    <a:pt x="47" y="58"/>
                    <a:pt x="47" y="58"/>
                    <a:pt x="47" y="58"/>
                  </a:cubicBezTo>
                  <a:cubicBezTo>
                    <a:pt x="52" y="60"/>
                    <a:pt x="55" y="61"/>
                    <a:pt x="56" y="61"/>
                  </a:cubicBezTo>
                  <a:cubicBezTo>
                    <a:pt x="57" y="61"/>
                    <a:pt x="57" y="61"/>
                    <a:pt x="57" y="61"/>
                  </a:cubicBezTo>
                  <a:cubicBezTo>
                    <a:pt x="62" y="56"/>
                    <a:pt x="62" y="56"/>
                    <a:pt x="62" y="56"/>
                  </a:cubicBezTo>
                  <a:cubicBezTo>
                    <a:pt x="63" y="55"/>
                    <a:pt x="64" y="55"/>
                    <a:pt x="59" y="46"/>
                  </a:cubicBezTo>
                  <a:cubicBezTo>
                    <a:pt x="60" y="43"/>
                    <a:pt x="60" y="43"/>
                    <a:pt x="60" y="43"/>
                  </a:cubicBezTo>
                  <a:cubicBezTo>
                    <a:pt x="70" y="39"/>
                    <a:pt x="70" y="39"/>
                    <a:pt x="70" y="38"/>
                  </a:cubicBezTo>
                  <a:cubicBezTo>
                    <a:pt x="70" y="30"/>
                    <a:pt x="70" y="30"/>
                    <a:pt x="70" y="30"/>
                  </a:cubicBezTo>
                  <a:cubicBezTo>
                    <a:pt x="70" y="29"/>
                    <a:pt x="70" y="29"/>
                    <a:pt x="60" y="25"/>
                  </a:cubicBezTo>
                  <a:close/>
                  <a:moveTo>
                    <a:pt x="35" y="46"/>
                  </a:moveTo>
                  <a:cubicBezTo>
                    <a:pt x="28" y="46"/>
                    <a:pt x="23" y="41"/>
                    <a:pt x="23" y="34"/>
                  </a:cubicBezTo>
                  <a:cubicBezTo>
                    <a:pt x="23" y="27"/>
                    <a:pt x="28" y="22"/>
                    <a:pt x="35" y="22"/>
                  </a:cubicBezTo>
                  <a:cubicBezTo>
                    <a:pt x="42" y="22"/>
                    <a:pt x="47" y="27"/>
                    <a:pt x="47" y="34"/>
                  </a:cubicBezTo>
                  <a:cubicBezTo>
                    <a:pt x="47" y="41"/>
                    <a:pt x="42" y="46"/>
                    <a:pt x="35" y="46"/>
                  </a:cubicBezTo>
                  <a:close/>
                  <a:moveTo>
                    <a:pt x="35" y="46"/>
                  </a:moveTo>
                  <a:cubicBezTo>
                    <a:pt x="35" y="46"/>
                    <a:pt x="35" y="46"/>
                    <a:pt x="35" y="46"/>
                  </a:cubicBezTo>
                </a:path>
              </a:pathLst>
            </a:custGeom>
            <a:grpFill/>
            <a:ln>
              <a:noFill/>
            </a:ln>
          </p:spPr>
          <p:txBody>
            <a:bodyPr vert="horz" wrap="square" lIns="128580" tIns="64290" rIns="128580" bIns="64290" numCol="1" anchor="t" anchorCtr="0" compatLnSpc="1"/>
            <a:lstStyle/>
            <a:p>
              <a:endParaRPr lang="en-US"/>
            </a:p>
          </p:txBody>
        </p:sp>
        <p:sp>
          <p:nvSpPr>
            <p:cNvPr id="98" name="Freeform 25"/>
            <p:cNvSpPr>
              <a:spLocks noEditPoints="1"/>
            </p:cNvSpPr>
            <p:nvPr/>
          </p:nvSpPr>
          <p:spPr bwMode="auto">
            <a:xfrm>
              <a:off x="6581775" y="4454525"/>
              <a:ext cx="207963" cy="203200"/>
            </a:xfrm>
            <a:custGeom>
              <a:avLst/>
              <a:gdLst>
                <a:gd name="T0" fmla="*/ 61 w 71"/>
                <a:gd name="T1" fmla="*/ 26 h 69"/>
                <a:gd name="T2" fmla="*/ 60 w 71"/>
                <a:gd name="T3" fmla="*/ 23 h 69"/>
                <a:gd name="T4" fmla="*/ 63 w 71"/>
                <a:gd name="T5" fmla="*/ 13 h 69"/>
                <a:gd name="T6" fmla="*/ 58 w 71"/>
                <a:gd name="T7" fmla="*/ 7 h 69"/>
                <a:gd name="T8" fmla="*/ 57 w 71"/>
                <a:gd name="T9" fmla="*/ 7 h 69"/>
                <a:gd name="T10" fmla="*/ 56 w 71"/>
                <a:gd name="T11" fmla="*/ 7 h 69"/>
                <a:gd name="T12" fmla="*/ 47 w 71"/>
                <a:gd name="T13" fmla="*/ 11 h 69"/>
                <a:gd name="T14" fmla="*/ 44 w 71"/>
                <a:gd name="T15" fmla="*/ 9 h 69"/>
                <a:gd name="T16" fmla="*/ 39 w 71"/>
                <a:gd name="T17" fmla="*/ 0 h 69"/>
                <a:gd name="T18" fmla="*/ 32 w 71"/>
                <a:gd name="T19" fmla="*/ 0 h 69"/>
                <a:gd name="T20" fmla="*/ 27 w 71"/>
                <a:gd name="T21" fmla="*/ 9 h 69"/>
                <a:gd name="T22" fmla="*/ 24 w 71"/>
                <a:gd name="T23" fmla="*/ 11 h 69"/>
                <a:gd name="T24" fmla="*/ 14 w 71"/>
                <a:gd name="T25" fmla="*/ 7 h 69"/>
                <a:gd name="T26" fmla="*/ 14 w 71"/>
                <a:gd name="T27" fmla="*/ 7 h 69"/>
                <a:gd name="T28" fmla="*/ 8 w 71"/>
                <a:gd name="T29" fmla="*/ 13 h 69"/>
                <a:gd name="T30" fmla="*/ 11 w 71"/>
                <a:gd name="T31" fmla="*/ 23 h 69"/>
                <a:gd name="T32" fmla="*/ 10 w 71"/>
                <a:gd name="T33" fmla="*/ 26 h 69"/>
                <a:gd name="T34" fmla="*/ 0 w 71"/>
                <a:gd name="T35" fmla="*/ 31 h 69"/>
                <a:gd name="T36" fmla="*/ 0 w 71"/>
                <a:gd name="T37" fmla="*/ 38 h 69"/>
                <a:gd name="T38" fmla="*/ 10 w 71"/>
                <a:gd name="T39" fmla="*/ 43 h 69"/>
                <a:gd name="T40" fmla="*/ 11 w 71"/>
                <a:gd name="T41" fmla="*/ 46 h 69"/>
                <a:gd name="T42" fmla="*/ 8 w 71"/>
                <a:gd name="T43" fmla="*/ 56 h 69"/>
                <a:gd name="T44" fmla="*/ 13 w 71"/>
                <a:gd name="T45" fmla="*/ 61 h 69"/>
                <a:gd name="T46" fmla="*/ 14 w 71"/>
                <a:gd name="T47" fmla="*/ 62 h 69"/>
                <a:gd name="T48" fmla="*/ 14 w 71"/>
                <a:gd name="T49" fmla="*/ 62 h 69"/>
                <a:gd name="T50" fmla="*/ 24 w 71"/>
                <a:gd name="T51" fmla="*/ 58 h 69"/>
                <a:gd name="T52" fmla="*/ 27 w 71"/>
                <a:gd name="T53" fmla="*/ 59 h 69"/>
                <a:gd name="T54" fmla="*/ 32 w 71"/>
                <a:gd name="T55" fmla="*/ 69 h 69"/>
                <a:gd name="T56" fmla="*/ 39 w 71"/>
                <a:gd name="T57" fmla="*/ 69 h 69"/>
                <a:gd name="T58" fmla="*/ 44 w 71"/>
                <a:gd name="T59" fmla="*/ 59 h 69"/>
                <a:gd name="T60" fmla="*/ 47 w 71"/>
                <a:gd name="T61" fmla="*/ 58 h 69"/>
                <a:gd name="T62" fmla="*/ 57 w 71"/>
                <a:gd name="T63" fmla="*/ 62 h 69"/>
                <a:gd name="T64" fmla="*/ 57 w 71"/>
                <a:gd name="T65" fmla="*/ 62 h 69"/>
                <a:gd name="T66" fmla="*/ 63 w 71"/>
                <a:gd name="T67" fmla="*/ 56 h 69"/>
                <a:gd name="T68" fmla="*/ 60 w 71"/>
                <a:gd name="T69" fmla="*/ 46 h 69"/>
                <a:gd name="T70" fmla="*/ 61 w 71"/>
                <a:gd name="T71" fmla="*/ 43 h 69"/>
                <a:gd name="T72" fmla="*/ 71 w 71"/>
                <a:gd name="T73" fmla="*/ 38 h 69"/>
                <a:gd name="T74" fmla="*/ 71 w 71"/>
                <a:gd name="T75" fmla="*/ 31 h 69"/>
                <a:gd name="T76" fmla="*/ 61 w 71"/>
                <a:gd name="T77" fmla="*/ 26 h 69"/>
                <a:gd name="T78" fmla="*/ 35 w 71"/>
                <a:gd name="T79" fmla="*/ 46 h 69"/>
                <a:gd name="T80" fmla="*/ 23 w 71"/>
                <a:gd name="T81" fmla="*/ 34 h 69"/>
                <a:gd name="T82" fmla="*/ 35 w 71"/>
                <a:gd name="T83" fmla="*/ 22 h 69"/>
                <a:gd name="T84" fmla="*/ 48 w 71"/>
                <a:gd name="T85" fmla="*/ 34 h 69"/>
                <a:gd name="T86" fmla="*/ 35 w 71"/>
                <a:gd name="T87" fmla="*/ 46 h 69"/>
                <a:gd name="T88" fmla="*/ 35 w 71"/>
                <a:gd name="T89" fmla="*/ 46 h 69"/>
                <a:gd name="T90" fmla="*/ 35 w 71"/>
                <a:gd name="T91" fmla="*/ 4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1" h="69">
                  <a:moveTo>
                    <a:pt x="61" y="26"/>
                  </a:moveTo>
                  <a:cubicBezTo>
                    <a:pt x="60" y="23"/>
                    <a:pt x="60" y="23"/>
                    <a:pt x="60" y="23"/>
                  </a:cubicBezTo>
                  <a:cubicBezTo>
                    <a:pt x="64" y="14"/>
                    <a:pt x="64" y="13"/>
                    <a:pt x="63" y="13"/>
                  </a:cubicBezTo>
                  <a:cubicBezTo>
                    <a:pt x="58" y="7"/>
                    <a:pt x="58" y="7"/>
                    <a:pt x="58" y="7"/>
                  </a:cubicBezTo>
                  <a:cubicBezTo>
                    <a:pt x="57" y="7"/>
                    <a:pt x="57" y="7"/>
                    <a:pt x="57" y="7"/>
                  </a:cubicBezTo>
                  <a:cubicBezTo>
                    <a:pt x="56" y="7"/>
                    <a:pt x="56" y="7"/>
                    <a:pt x="56" y="7"/>
                  </a:cubicBezTo>
                  <a:cubicBezTo>
                    <a:pt x="56" y="7"/>
                    <a:pt x="55" y="7"/>
                    <a:pt x="47" y="11"/>
                  </a:cubicBezTo>
                  <a:cubicBezTo>
                    <a:pt x="44" y="9"/>
                    <a:pt x="44" y="9"/>
                    <a:pt x="44" y="9"/>
                  </a:cubicBezTo>
                  <a:cubicBezTo>
                    <a:pt x="40" y="0"/>
                    <a:pt x="40" y="0"/>
                    <a:pt x="39" y="0"/>
                  </a:cubicBezTo>
                  <a:cubicBezTo>
                    <a:pt x="32" y="0"/>
                    <a:pt x="32" y="0"/>
                    <a:pt x="32" y="0"/>
                  </a:cubicBezTo>
                  <a:cubicBezTo>
                    <a:pt x="30" y="0"/>
                    <a:pt x="30" y="0"/>
                    <a:pt x="27" y="9"/>
                  </a:cubicBezTo>
                  <a:cubicBezTo>
                    <a:pt x="24" y="11"/>
                    <a:pt x="24" y="11"/>
                    <a:pt x="24" y="11"/>
                  </a:cubicBezTo>
                  <a:cubicBezTo>
                    <a:pt x="18" y="8"/>
                    <a:pt x="15" y="7"/>
                    <a:pt x="14" y="7"/>
                  </a:cubicBezTo>
                  <a:cubicBezTo>
                    <a:pt x="14" y="7"/>
                    <a:pt x="14" y="7"/>
                    <a:pt x="14" y="7"/>
                  </a:cubicBezTo>
                  <a:cubicBezTo>
                    <a:pt x="8" y="13"/>
                    <a:pt x="8" y="13"/>
                    <a:pt x="8" y="13"/>
                  </a:cubicBezTo>
                  <a:cubicBezTo>
                    <a:pt x="7" y="14"/>
                    <a:pt x="7" y="14"/>
                    <a:pt x="11" y="23"/>
                  </a:cubicBezTo>
                  <a:cubicBezTo>
                    <a:pt x="10" y="26"/>
                    <a:pt x="10" y="26"/>
                    <a:pt x="10" y="26"/>
                  </a:cubicBezTo>
                  <a:cubicBezTo>
                    <a:pt x="0" y="29"/>
                    <a:pt x="0" y="30"/>
                    <a:pt x="0" y="31"/>
                  </a:cubicBezTo>
                  <a:cubicBezTo>
                    <a:pt x="0" y="38"/>
                    <a:pt x="0" y="38"/>
                    <a:pt x="0" y="38"/>
                  </a:cubicBezTo>
                  <a:cubicBezTo>
                    <a:pt x="0" y="39"/>
                    <a:pt x="0" y="40"/>
                    <a:pt x="10" y="43"/>
                  </a:cubicBezTo>
                  <a:cubicBezTo>
                    <a:pt x="11" y="46"/>
                    <a:pt x="11" y="46"/>
                    <a:pt x="11" y="46"/>
                  </a:cubicBezTo>
                  <a:cubicBezTo>
                    <a:pt x="7" y="55"/>
                    <a:pt x="7" y="56"/>
                    <a:pt x="8" y="56"/>
                  </a:cubicBezTo>
                  <a:cubicBezTo>
                    <a:pt x="13" y="61"/>
                    <a:pt x="13" y="61"/>
                    <a:pt x="13" y="61"/>
                  </a:cubicBezTo>
                  <a:cubicBezTo>
                    <a:pt x="14" y="62"/>
                    <a:pt x="14" y="62"/>
                    <a:pt x="14" y="62"/>
                  </a:cubicBezTo>
                  <a:cubicBezTo>
                    <a:pt x="14" y="62"/>
                    <a:pt x="14" y="62"/>
                    <a:pt x="14" y="62"/>
                  </a:cubicBezTo>
                  <a:cubicBezTo>
                    <a:pt x="15" y="62"/>
                    <a:pt x="16" y="62"/>
                    <a:pt x="24" y="58"/>
                  </a:cubicBezTo>
                  <a:cubicBezTo>
                    <a:pt x="27" y="59"/>
                    <a:pt x="27" y="59"/>
                    <a:pt x="27" y="59"/>
                  </a:cubicBezTo>
                  <a:cubicBezTo>
                    <a:pt x="30" y="69"/>
                    <a:pt x="31" y="69"/>
                    <a:pt x="32" y="69"/>
                  </a:cubicBezTo>
                  <a:cubicBezTo>
                    <a:pt x="39" y="69"/>
                    <a:pt x="39" y="69"/>
                    <a:pt x="39" y="69"/>
                  </a:cubicBezTo>
                  <a:cubicBezTo>
                    <a:pt x="40" y="69"/>
                    <a:pt x="41" y="69"/>
                    <a:pt x="44" y="59"/>
                  </a:cubicBezTo>
                  <a:cubicBezTo>
                    <a:pt x="47" y="58"/>
                    <a:pt x="47" y="58"/>
                    <a:pt x="47" y="58"/>
                  </a:cubicBezTo>
                  <a:cubicBezTo>
                    <a:pt x="53" y="61"/>
                    <a:pt x="56" y="62"/>
                    <a:pt x="57" y="62"/>
                  </a:cubicBezTo>
                  <a:cubicBezTo>
                    <a:pt x="57" y="62"/>
                    <a:pt x="57" y="62"/>
                    <a:pt x="57" y="62"/>
                  </a:cubicBezTo>
                  <a:cubicBezTo>
                    <a:pt x="63" y="56"/>
                    <a:pt x="63" y="56"/>
                    <a:pt x="63" y="56"/>
                  </a:cubicBezTo>
                  <a:cubicBezTo>
                    <a:pt x="64" y="55"/>
                    <a:pt x="64" y="55"/>
                    <a:pt x="60" y="46"/>
                  </a:cubicBezTo>
                  <a:cubicBezTo>
                    <a:pt x="61" y="43"/>
                    <a:pt x="61" y="43"/>
                    <a:pt x="61" y="43"/>
                  </a:cubicBezTo>
                  <a:cubicBezTo>
                    <a:pt x="71" y="39"/>
                    <a:pt x="71" y="39"/>
                    <a:pt x="71" y="38"/>
                  </a:cubicBezTo>
                  <a:cubicBezTo>
                    <a:pt x="71" y="31"/>
                    <a:pt x="71" y="31"/>
                    <a:pt x="71" y="31"/>
                  </a:cubicBezTo>
                  <a:cubicBezTo>
                    <a:pt x="71" y="30"/>
                    <a:pt x="71" y="29"/>
                    <a:pt x="61" y="26"/>
                  </a:cubicBezTo>
                  <a:close/>
                  <a:moveTo>
                    <a:pt x="35" y="46"/>
                  </a:moveTo>
                  <a:cubicBezTo>
                    <a:pt x="29" y="46"/>
                    <a:pt x="23" y="41"/>
                    <a:pt x="23" y="34"/>
                  </a:cubicBezTo>
                  <a:cubicBezTo>
                    <a:pt x="23" y="28"/>
                    <a:pt x="29" y="22"/>
                    <a:pt x="35" y="22"/>
                  </a:cubicBezTo>
                  <a:cubicBezTo>
                    <a:pt x="42" y="22"/>
                    <a:pt x="48" y="28"/>
                    <a:pt x="48" y="34"/>
                  </a:cubicBezTo>
                  <a:cubicBezTo>
                    <a:pt x="48" y="41"/>
                    <a:pt x="42" y="46"/>
                    <a:pt x="35" y="46"/>
                  </a:cubicBezTo>
                  <a:close/>
                  <a:moveTo>
                    <a:pt x="35" y="46"/>
                  </a:moveTo>
                  <a:cubicBezTo>
                    <a:pt x="35" y="46"/>
                    <a:pt x="35" y="46"/>
                    <a:pt x="35" y="46"/>
                  </a:cubicBezTo>
                </a:path>
              </a:pathLst>
            </a:custGeom>
            <a:grpFill/>
            <a:ln>
              <a:noFill/>
            </a:ln>
          </p:spPr>
          <p:txBody>
            <a:bodyPr vert="horz" wrap="square" lIns="128580" tIns="64290" rIns="128580" bIns="64290" numCol="1" anchor="t" anchorCtr="0" compatLnSpc="1"/>
            <a:lstStyle/>
            <a:p>
              <a:endParaRPr lang="en-US"/>
            </a:p>
          </p:txBody>
        </p:sp>
        <p:sp>
          <p:nvSpPr>
            <p:cNvPr id="99" name="Freeform 26"/>
            <p:cNvSpPr>
              <a:spLocks noEditPoints="1"/>
            </p:cNvSpPr>
            <p:nvPr/>
          </p:nvSpPr>
          <p:spPr bwMode="auto">
            <a:xfrm>
              <a:off x="5707063" y="4724400"/>
              <a:ext cx="206375" cy="200025"/>
            </a:xfrm>
            <a:custGeom>
              <a:avLst/>
              <a:gdLst>
                <a:gd name="T0" fmla="*/ 61 w 70"/>
                <a:gd name="T1" fmla="*/ 25 h 68"/>
                <a:gd name="T2" fmla="*/ 60 w 70"/>
                <a:gd name="T3" fmla="*/ 23 h 68"/>
                <a:gd name="T4" fmla="*/ 63 w 70"/>
                <a:gd name="T5" fmla="*/ 12 h 68"/>
                <a:gd name="T6" fmla="*/ 57 w 70"/>
                <a:gd name="T7" fmla="*/ 7 h 68"/>
                <a:gd name="T8" fmla="*/ 57 w 70"/>
                <a:gd name="T9" fmla="*/ 7 h 68"/>
                <a:gd name="T10" fmla="*/ 56 w 70"/>
                <a:gd name="T11" fmla="*/ 7 h 68"/>
                <a:gd name="T12" fmla="*/ 47 w 70"/>
                <a:gd name="T13" fmla="*/ 10 h 68"/>
                <a:gd name="T14" fmla="*/ 44 w 70"/>
                <a:gd name="T15" fmla="*/ 9 h 68"/>
                <a:gd name="T16" fmla="*/ 39 w 70"/>
                <a:gd name="T17" fmla="*/ 0 h 68"/>
                <a:gd name="T18" fmla="*/ 31 w 70"/>
                <a:gd name="T19" fmla="*/ 0 h 68"/>
                <a:gd name="T20" fmla="*/ 26 w 70"/>
                <a:gd name="T21" fmla="*/ 9 h 68"/>
                <a:gd name="T22" fmla="*/ 24 w 70"/>
                <a:gd name="T23" fmla="*/ 10 h 68"/>
                <a:gd name="T24" fmla="*/ 14 w 70"/>
                <a:gd name="T25" fmla="*/ 7 h 68"/>
                <a:gd name="T26" fmla="*/ 13 w 70"/>
                <a:gd name="T27" fmla="*/ 7 h 68"/>
                <a:gd name="T28" fmla="*/ 8 w 70"/>
                <a:gd name="T29" fmla="*/ 12 h 68"/>
                <a:gd name="T30" fmla="*/ 11 w 70"/>
                <a:gd name="T31" fmla="*/ 23 h 68"/>
                <a:gd name="T32" fmla="*/ 10 w 70"/>
                <a:gd name="T33" fmla="*/ 25 h 68"/>
                <a:gd name="T34" fmla="*/ 0 w 70"/>
                <a:gd name="T35" fmla="*/ 31 h 68"/>
                <a:gd name="T36" fmla="*/ 0 w 70"/>
                <a:gd name="T37" fmla="*/ 38 h 68"/>
                <a:gd name="T38" fmla="*/ 10 w 70"/>
                <a:gd name="T39" fmla="*/ 43 h 68"/>
                <a:gd name="T40" fmla="*/ 11 w 70"/>
                <a:gd name="T41" fmla="*/ 46 h 68"/>
                <a:gd name="T42" fmla="*/ 8 w 70"/>
                <a:gd name="T43" fmla="*/ 56 h 68"/>
                <a:gd name="T44" fmla="*/ 13 w 70"/>
                <a:gd name="T45" fmla="*/ 61 h 68"/>
                <a:gd name="T46" fmla="*/ 14 w 70"/>
                <a:gd name="T47" fmla="*/ 62 h 68"/>
                <a:gd name="T48" fmla="*/ 14 w 70"/>
                <a:gd name="T49" fmla="*/ 62 h 68"/>
                <a:gd name="T50" fmla="*/ 24 w 70"/>
                <a:gd name="T51" fmla="*/ 58 h 68"/>
                <a:gd name="T52" fmla="*/ 26 w 70"/>
                <a:gd name="T53" fmla="*/ 59 h 68"/>
                <a:gd name="T54" fmla="*/ 32 w 70"/>
                <a:gd name="T55" fmla="*/ 68 h 68"/>
                <a:gd name="T56" fmla="*/ 39 w 70"/>
                <a:gd name="T57" fmla="*/ 68 h 68"/>
                <a:gd name="T58" fmla="*/ 44 w 70"/>
                <a:gd name="T59" fmla="*/ 59 h 68"/>
                <a:gd name="T60" fmla="*/ 47 w 70"/>
                <a:gd name="T61" fmla="*/ 58 h 68"/>
                <a:gd name="T62" fmla="*/ 56 w 70"/>
                <a:gd name="T63" fmla="*/ 61 h 68"/>
                <a:gd name="T64" fmla="*/ 57 w 70"/>
                <a:gd name="T65" fmla="*/ 61 h 68"/>
                <a:gd name="T66" fmla="*/ 63 w 70"/>
                <a:gd name="T67" fmla="*/ 56 h 68"/>
                <a:gd name="T68" fmla="*/ 60 w 70"/>
                <a:gd name="T69" fmla="*/ 46 h 68"/>
                <a:gd name="T70" fmla="*/ 61 w 70"/>
                <a:gd name="T71" fmla="*/ 43 h 68"/>
                <a:gd name="T72" fmla="*/ 70 w 70"/>
                <a:gd name="T73" fmla="*/ 38 h 68"/>
                <a:gd name="T74" fmla="*/ 70 w 70"/>
                <a:gd name="T75" fmla="*/ 30 h 68"/>
                <a:gd name="T76" fmla="*/ 61 w 70"/>
                <a:gd name="T77" fmla="*/ 25 h 68"/>
                <a:gd name="T78" fmla="*/ 35 w 70"/>
                <a:gd name="T79" fmla="*/ 46 h 68"/>
                <a:gd name="T80" fmla="*/ 23 w 70"/>
                <a:gd name="T81" fmla="*/ 34 h 68"/>
                <a:gd name="T82" fmla="*/ 35 w 70"/>
                <a:gd name="T83" fmla="*/ 22 h 68"/>
                <a:gd name="T84" fmla="*/ 48 w 70"/>
                <a:gd name="T85" fmla="*/ 34 h 68"/>
                <a:gd name="T86" fmla="*/ 35 w 70"/>
                <a:gd name="T87" fmla="*/ 46 h 68"/>
                <a:gd name="T88" fmla="*/ 35 w 70"/>
                <a:gd name="T89" fmla="*/ 46 h 68"/>
                <a:gd name="T90" fmla="*/ 35 w 70"/>
                <a:gd name="T91"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68">
                  <a:moveTo>
                    <a:pt x="61" y="25"/>
                  </a:moveTo>
                  <a:cubicBezTo>
                    <a:pt x="60" y="23"/>
                    <a:pt x="60" y="23"/>
                    <a:pt x="60" y="23"/>
                  </a:cubicBezTo>
                  <a:cubicBezTo>
                    <a:pt x="64" y="13"/>
                    <a:pt x="63" y="13"/>
                    <a:pt x="63" y="12"/>
                  </a:cubicBezTo>
                  <a:cubicBezTo>
                    <a:pt x="57" y="7"/>
                    <a:pt x="57" y="7"/>
                    <a:pt x="57" y="7"/>
                  </a:cubicBezTo>
                  <a:cubicBezTo>
                    <a:pt x="57" y="7"/>
                    <a:pt x="57" y="7"/>
                    <a:pt x="57" y="7"/>
                  </a:cubicBezTo>
                  <a:cubicBezTo>
                    <a:pt x="56" y="7"/>
                    <a:pt x="56" y="7"/>
                    <a:pt x="56" y="7"/>
                  </a:cubicBezTo>
                  <a:cubicBezTo>
                    <a:pt x="56" y="7"/>
                    <a:pt x="55" y="7"/>
                    <a:pt x="47" y="10"/>
                  </a:cubicBezTo>
                  <a:cubicBezTo>
                    <a:pt x="44" y="9"/>
                    <a:pt x="44" y="9"/>
                    <a:pt x="44" y="9"/>
                  </a:cubicBezTo>
                  <a:cubicBezTo>
                    <a:pt x="40" y="0"/>
                    <a:pt x="40" y="0"/>
                    <a:pt x="39" y="0"/>
                  </a:cubicBezTo>
                  <a:cubicBezTo>
                    <a:pt x="31" y="0"/>
                    <a:pt x="31" y="0"/>
                    <a:pt x="31" y="0"/>
                  </a:cubicBezTo>
                  <a:cubicBezTo>
                    <a:pt x="30" y="0"/>
                    <a:pt x="30" y="0"/>
                    <a:pt x="26" y="9"/>
                  </a:cubicBezTo>
                  <a:cubicBezTo>
                    <a:pt x="24" y="10"/>
                    <a:pt x="24" y="10"/>
                    <a:pt x="24" y="10"/>
                  </a:cubicBezTo>
                  <a:cubicBezTo>
                    <a:pt x="18" y="8"/>
                    <a:pt x="15" y="7"/>
                    <a:pt x="14" y="7"/>
                  </a:cubicBezTo>
                  <a:cubicBezTo>
                    <a:pt x="13" y="7"/>
                    <a:pt x="13" y="7"/>
                    <a:pt x="13" y="7"/>
                  </a:cubicBezTo>
                  <a:cubicBezTo>
                    <a:pt x="8" y="12"/>
                    <a:pt x="8" y="12"/>
                    <a:pt x="8" y="12"/>
                  </a:cubicBezTo>
                  <a:cubicBezTo>
                    <a:pt x="7" y="13"/>
                    <a:pt x="7" y="13"/>
                    <a:pt x="11" y="23"/>
                  </a:cubicBezTo>
                  <a:cubicBezTo>
                    <a:pt x="10" y="25"/>
                    <a:pt x="10" y="25"/>
                    <a:pt x="10" y="25"/>
                  </a:cubicBezTo>
                  <a:cubicBezTo>
                    <a:pt x="0" y="29"/>
                    <a:pt x="0" y="29"/>
                    <a:pt x="0" y="31"/>
                  </a:cubicBezTo>
                  <a:cubicBezTo>
                    <a:pt x="0" y="38"/>
                    <a:pt x="0" y="38"/>
                    <a:pt x="0" y="38"/>
                  </a:cubicBezTo>
                  <a:cubicBezTo>
                    <a:pt x="0" y="39"/>
                    <a:pt x="0" y="39"/>
                    <a:pt x="10" y="43"/>
                  </a:cubicBezTo>
                  <a:cubicBezTo>
                    <a:pt x="11" y="46"/>
                    <a:pt x="11" y="46"/>
                    <a:pt x="11" y="46"/>
                  </a:cubicBezTo>
                  <a:cubicBezTo>
                    <a:pt x="7" y="55"/>
                    <a:pt x="7" y="55"/>
                    <a:pt x="8" y="56"/>
                  </a:cubicBezTo>
                  <a:cubicBezTo>
                    <a:pt x="13" y="61"/>
                    <a:pt x="13" y="61"/>
                    <a:pt x="13" y="61"/>
                  </a:cubicBezTo>
                  <a:cubicBezTo>
                    <a:pt x="14" y="62"/>
                    <a:pt x="14" y="62"/>
                    <a:pt x="14" y="62"/>
                  </a:cubicBezTo>
                  <a:cubicBezTo>
                    <a:pt x="14" y="62"/>
                    <a:pt x="14" y="62"/>
                    <a:pt x="14" y="62"/>
                  </a:cubicBezTo>
                  <a:cubicBezTo>
                    <a:pt x="15" y="62"/>
                    <a:pt x="16" y="62"/>
                    <a:pt x="24" y="58"/>
                  </a:cubicBezTo>
                  <a:cubicBezTo>
                    <a:pt x="26" y="59"/>
                    <a:pt x="26" y="59"/>
                    <a:pt x="26" y="59"/>
                  </a:cubicBezTo>
                  <a:cubicBezTo>
                    <a:pt x="30" y="68"/>
                    <a:pt x="31" y="68"/>
                    <a:pt x="32" y="68"/>
                  </a:cubicBezTo>
                  <a:cubicBezTo>
                    <a:pt x="39" y="68"/>
                    <a:pt x="39" y="68"/>
                    <a:pt x="39" y="68"/>
                  </a:cubicBezTo>
                  <a:cubicBezTo>
                    <a:pt x="40" y="68"/>
                    <a:pt x="41" y="68"/>
                    <a:pt x="44" y="59"/>
                  </a:cubicBezTo>
                  <a:cubicBezTo>
                    <a:pt x="47" y="58"/>
                    <a:pt x="47" y="58"/>
                    <a:pt x="47" y="58"/>
                  </a:cubicBezTo>
                  <a:cubicBezTo>
                    <a:pt x="53" y="60"/>
                    <a:pt x="56" y="61"/>
                    <a:pt x="56" y="61"/>
                  </a:cubicBezTo>
                  <a:cubicBezTo>
                    <a:pt x="57" y="61"/>
                    <a:pt x="57" y="61"/>
                    <a:pt x="57" y="61"/>
                  </a:cubicBezTo>
                  <a:cubicBezTo>
                    <a:pt x="63" y="56"/>
                    <a:pt x="63" y="56"/>
                    <a:pt x="63" y="56"/>
                  </a:cubicBezTo>
                  <a:cubicBezTo>
                    <a:pt x="64" y="55"/>
                    <a:pt x="64" y="55"/>
                    <a:pt x="60" y="46"/>
                  </a:cubicBezTo>
                  <a:cubicBezTo>
                    <a:pt x="61" y="43"/>
                    <a:pt x="61" y="43"/>
                    <a:pt x="61" y="43"/>
                  </a:cubicBezTo>
                  <a:cubicBezTo>
                    <a:pt x="70" y="39"/>
                    <a:pt x="70" y="39"/>
                    <a:pt x="70" y="38"/>
                  </a:cubicBezTo>
                  <a:cubicBezTo>
                    <a:pt x="70" y="30"/>
                    <a:pt x="70" y="30"/>
                    <a:pt x="70" y="30"/>
                  </a:cubicBezTo>
                  <a:cubicBezTo>
                    <a:pt x="70" y="29"/>
                    <a:pt x="70" y="29"/>
                    <a:pt x="61" y="25"/>
                  </a:cubicBezTo>
                  <a:close/>
                  <a:moveTo>
                    <a:pt x="35" y="46"/>
                  </a:moveTo>
                  <a:cubicBezTo>
                    <a:pt x="29" y="46"/>
                    <a:pt x="23" y="41"/>
                    <a:pt x="23" y="34"/>
                  </a:cubicBezTo>
                  <a:cubicBezTo>
                    <a:pt x="23" y="27"/>
                    <a:pt x="29" y="22"/>
                    <a:pt x="35" y="22"/>
                  </a:cubicBezTo>
                  <a:cubicBezTo>
                    <a:pt x="42" y="22"/>
                    <a:pt x="48" y="27"/>
                    <a:pt x="48" y="34"/>
                  </a:cubicBezTo>
                  <a:cubicBezTo>
                    <a:pt x="48" y="41"/>
                    <a:pt x="42" y="46"/>
                    <a:pt x="35" y="46"/>
                  </a:cubicBezTo>
                  <a:close/>
                  <a:moveTo>
                    <a:pt x="35" y="46"/>
                  </a:moveTo>
                  <a:cubicBezTo>
                    <a:pt x="35" y="46"/>
                    <a:pt x="35" y="46"/>
                    <a:pt x="35" y="46"/>
                  </a:cubicBezTo>
                </a:path>
              </a:pathLst>
            </a:custGeom>
            <a:grpFill/>
            <a:ln>
              <a:noFill/>
            </a:ln>
          </p:spPr>
          <p:txBody>
            <a:bodyPr vert="horz" wrap="square" lIns="128580" tIns="64290" rIns="128580" bIns="64290" numCol="1" anchor="t" anchorCtr="0" compatLnSpc="1"/>
            <a:lstStyle/>
            <a:p>
              <a:endParaRPr lang="en-US"/>
            </a:p>
          </p:txBody>
        </p:sp>
        <p:sp>
          <p:nvSpPr>
            <p:cNvPr id="100" name="Freeform 27"/>
            <p:cNvSpPr>
              <a:spLocks noEditPoints="1"/>
            </p:cNvSpPr>
            <p:nvPr/>
          </p:nvSpPr>
          <p:spPr bwMode="auto">
            <a:xfrm>
              <a:off x="6850063" y="2547938"/>
              <a:ext cx="222250" cy="220663"/>
            </a:xfrm>
            <a:custGeom>
              <a:avLst/>
              <a:gdLst>
                <a:gd name="T0" fmla="*/ 65 w 76"/>
                <a:gd name="T1" fmla="*/ 28 h 75"/>
                <a:gd name="T2" fmla="*/ 64 w 76"/>
                <a:gd name="T3" fmla="*/ 25 h 75"/>
                <a:gd name="T4" fmla="*/ 67 w 76"/>
                <a:gd name="T5" fmla="*/ 14 h 75"/>
                <a:gd name="T6" fmla="*/ 62 w 76"/>
                <a:gd name="T7" fmla="*/ 8 h 75"/>
                <a:gd name="T8" fmla="*/ 61 w 76"/>
                <a:gd name="T9" fmla="*/ 8 h 75"/>
                <a:gd name="T10" fmla="*/ 61 w 76"/>
                <a:gd name="T11" fmla="*/ 8 h 75"/>
                <a:gd name="T12" fmla="*/ 51 w 76"/>
                <a:gd name="T13" fmla="*/ 12 h 75"/>
                <a:gd name="T14" fmla="*/ 48 w 76"/>
                <a:gd name="T15" fmla="*/ 11 h 75"/>
                <a:gd name="T16" fmla="*/ 42 w 76"/>
                <a:gd name="T17" fmla="*/ 0 h 75"/>
                <a:gd name="T18" fmla="*/ 34 w 76"/>
                <a:gd name="T19" fmla="*/ 0 h 75"/>
                <a:gd name="T20" fmla="*/ 28 w 76"/>
                <a:gd name="T21" fmla="*/ 11 h 75"/>
                <a:gd name="T22" fmla="*/ 25 w 76"/>
                <a:gd name="T23" fmla="*/ 12 h 75"/>
                <a:gd name="T24" fmla="*/ 15 w 76"/>
                <a:gd name="T25" fmla="*/ 8 h 75"/>
                <a:gd name="T26" fmla="*/ 14 w 76"/>
                <a:gd name="T27" fmla="*/ 8 h 75"/>
                <a:gd name="T28" fmla="*/ 8 w 76"/>
                <a:gd name="T29" fmla="*/ 14 h 75"/>
                <a:gd name="T30" fmla="*/ 12 w 76"/>
                <a:gd name="T31" fmla="*/ 25 h 75"/>
                <a:gd name="T32" fmla="*/ 11 w 76"/>
                <a:gd name="T33" fmla="*/ 28 h 75"/>
                <a:gd name="T34" fmla="*/ 0 w 76"/>
                <a:gd name="T35" fmla="*/ 34 h 75"/>
                <a:gd name="T36" fmla="*/ 0 w 76"/>
                <a:gd name="T37" fmla="*/ 42 h 75"/>
                <a:gd name="T38" fmla="*/ 11 w 76"/>
                <a:gd name="T39" fmla="*/ 47 h 75"/>
                <a:gd name="T40" fmla="*/ 12 w 76"/>
                <a:gd name="T41" fmla="*/ 50 h 75"/>
                <a:gd name="T42" fmla="*/ 9 w 76"/>
                <a:gd name="T43" fmla="*/ 61 h 75"/>
                <a:gd name="T44" fmla="*/ 14 w 76"/>
                <a:gd name="T45" fmla="*/ 67 h 75"/>
                <a:gd name="T46" fmla="*/ 15 w 76"/>
                <a:gd name="T47" fmla="*/ 67 h 75"/>
                <a:gd name="T48" fmla="*/ 15 w 76"/>
                <a:gd name="T49" fmla="*/ 67 h 75"/>
                <a:gd name="T50" fmla="*/ 25 w 76"/>
                <a:gd name="T51" fmla="*/ 63 h 75"/>
                <a:gd name="T52" fmla="*/ 29 w 76"/>
                <a:gd name="T53" fmla="*/ 64 h 75"/>
                <a:gd name="T54" fmla="*/ 34 w 76"/>
                <a:gd name="T55" fmla="*/ 75 h 75"/>
                <a:gd name="T56" fmla="*/ 42 w 76"/>
                <a:gd name="T57" fmla="*/ 75 h 75"/>
                <a:gd name="T58" fmla="*/ 48 w 76"/>
                <a:gd name="T59" fmla="*/ 64 h 75"/>
                <a:gd name="T60" fmla="*/ 51 w 76"/>
                <a:gd name="T61" fmla="*/ 63 h 75"/>
                <a:gd name="T62" fmla="*/ 61 w 76"/>
                <a:gd name="T63" fmla="*/ 67 h 75"/>
                <a:gd name="T64" fmla="*/ 62 w 76"/>
                <a:gd name="T65" fmla="*/ 67 h 75"/>
                <a:gd name="T66" fmla="*/ 68 w 76"/>
                <a:gd name="T67" fmla="*/ 61 h 75"/>
                <a:gd name="T68" fmla="*/ 64 w 76"/>
                <a:gd name="T69" fmla="*/ 50 h 75"/>
                <a:gd name="T70" fmla="*/ 66 w 76"/>
                <a:gd name="T71" fmla="*/ 47 h 75"/>
                <a:gd name="T72" fmla="*/ 76 w 76"/>
                <a:gd name="T73" fmla="*/ 41 h 75"/>
                <a:gd name="T74" fmla="*/ 76 w 76"/>
                <a:gd name="T75" fmla="*/ 33 h 75"/>
                <a:gd name="T76" fmla="*/ 65 w 76"/>
                <a:gd name="T77" fmla="*/ 28 h 75"/>
                <a:gd name="T78" fmla="*/ 38 w 76"/>
                <a:gd name="T79" fmla="*/ 50 h 75"/>
                <a:gd name="T80" fmla="*/ 25 w 76"/>
                <a:gd name="T81" fmla="*/ 38 h 75"/>
                <a:gd name="T82" fmla="*/ 38 w 76"/>
                <a:gd name="T83" fmla="*/ 25 h 75"/>
                <a:gd name="T84" fmla="*/ 51 w 76"/>
                <a:gd name="T85" fmla="*/ 38 h 75"/>
                <a:gd name="T86" fmla="*/ 38 w 76"/>
                <a:gd name="T87" fmla="*/ 50 h 75"/>
                <a:gd name="T88" fmla="*/ 38 w 76"/>
                <a:gd name="T89" fmla="*/ 50 h 75"/>
                <a:gd name="T90" fmla="*/ 38 w 76"/>
                <a:gd name="T9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6" h="75">
                  <a:moveTo>
                    <a:pt x="65" y="28"/>
                  </a:moveTo>
                  <a:cubicBezTo>
                    <a:pt x="64" y="25"/>
                    <a:pt x="64" y="25"/>
                    <a:pt x="64" y="25"/>
                  </a:cubicBezTo>
                  <a:cubicBezTo>
                    <a:pt x="69" y="15"/>
                    <a:pt x="68" y="15"/>
                    <a:pt x="67" y="14"/>
                  </a:cubicBezTo>
                  <a:cubicBezTo>
                    <a:pt x="62" y="8"/>
                    <a:pt x="62" y="8"/>
                    <a:pt x="62" y="8"/>
                  </a:cubicBezTo>
                  <a:cubicBezTo>
                    <a:pt x="61" y="8"/>
                    <a:pt x="61" y="8"/>
                    <a:pt x="61" y="8"/>
                  </a:cubicBezTo>
                  <a:cubicBezTo>
                    <a:pt x="61" y="8"/>
                    <a:pt x="61" y="8"/>
                    <a:pt x="61" y="8"/>
                  </a:cubicBezTo>
                  <a:cubicBezTo>
                    <a:pt x="60" y="8"/>
                    <a:pt x="59" y="8"/>
                    <a:pt x="51" y="12"/>
                  </a:cubicBezTo>
                  <a:cubicBezTo>
                    <a:pt x="48" y="11"/>
                    <a:pt x="48" y="11"/>
                    <a:pt x="48" y="11"/>
                  </a:cubicBezTo>
                  <a:cubicBezTo>
                    <a:pt x="43" y="0"/>
                    <a:pt x="43" y="0"/>
                    <a:pt x="42" y="0"/>
                  </a:cubicBezTo>
                  <a:cubicBezTo>
                    <a:pt x="34" y="0"/>
                    <a:pt x="34" y="0"/>
                    <a:pt x="34" y="0"/>
                  </a:cubicBezTo>
                  <a:cubicBezTo>
                    <a:pt x="33" y="0"/>
                    <a:pt x="32" y="0"/>
                    <a:pt x="28" y="11"/>
                  </a:cubicBezTo>
                  <a:cubicBezTo>
                    <a:pt x="25" y="12"/>
                    <a:pt x="25" y="12"/>
                    <a:pt x="25" y="12"/>
                  </a:cubicBezTo>
                  <a:cubicBezTo>
                    <a:pt x="19" y="9"/>
                    <a:pt x="16" y="8"/>
                    <a:pt x="15" y="8"/>
                  </a:cubicBezTo>
                  <a:cubicBezTo>
                    <a:pt x="14" y="8"/>
                    <a:pt x="14" y="8"/>
                    <a:pt x="14" y="8"/>
                  </a:cubicBezTo>
                  <a:cubicBezTo>
                    <a:pt x="8" y="14"/>
                    <a:pt x="8" y="14"/>
                    <a:pt x="8" y="14"/>
                  </a:cubicBezTo>
                  <a:cubicBezTo>
                    <a:pt x="7" y="15"/>
                    <a:pt x="7" y="15"/>
                    <a:pt x="12" y="25"/>
                  </a:cubicBezTo>
                  <a:cubicBezTo>
                    <a:pt x="11" y="28"/>
                    <a:pt x="11" y="28"/>
                    <a:pt x="11" y="28"/>
                  </a:cubicBezTo>
                  <a:cubicBezTo>
                    <a:pt x="0" y="32"/>
                    <a:pt x="0" y="33"/>
                    <a:pt x="0" y="34"/>
                  </a:cubicBezTo>
                  <a:cubicBezTo>
                    <a:pt x="0" y="42"/>
                    <a:pt x="0" y="42"/>
                    <a:pt x="0" y="42"/>
                  </a:cubicBezTo>
                  <a:cubicBezTo>
                    <a:pt x="0" y="43"/>
                    <a:pt x="0" y="43"/>
                    <a:pt x="11" y="47"/>
                  </a:cubicBezTo>
                  <a:cubicBezTo>
                    <a:pt x="12" y="50"/>
                    <a:pt x="12" y="50"/>
                    <a:pt x="12" y="50"/>
                  </a:cubicBezTo>
                  <a:cubicBezTo>
                    <a:pt x="7" y="60"/>
                    <a:pt x="8" y="60"/>
                    <a:pt x="9" y="61"/>
                  </a:cubicBezTo>
                  <a:cubicBezTo>
                    <a:pt x="14" y="67"/>
                    <a:pt x="14" y="67"/>
                    <a:pt x="14" y="67"/>
                  </a:cubicBezTo>
                  <a:cubicBezTo>
                    <a:pt x="15" y="67"/>
                    <a:pt x="15" y="67"/>
                    <a:pt x="15" y="67"/>
                  </a:cubicBezTo>
                  <a:cubicBezTo>
                    <a:pt x="15" y="67"/>
                    <a:pt x="15" y="67"/>
                    <a:pt x="15" y="67"/>
                  </a:cubicBezTo>
                  <a:cubicBezTo>
                    <a:pt x="16" y="67"/>
                    <a:pt x="17" y="67"/>
                    <a:pt x="25" y="63"/>
                  </a:cubicBezTo>
                  <a:cubicBezTo>
                    <a:pt x="29" y="64"/>
                    <a:pt x="29" y="64"/>
                    <a:pt x="29" y="64"/>
                  </a:cubicBezTo>
                  <a:cubicBezTo>
                    <a:pt x="33" y="75"/>
                    <a:pt x="33" y="75"/>
                    <a:pt x="34" y="75"/>
                  </a:cubicBezTo>
                  <a:cubicBezTo>
                    <a:pt x="42" y="75"/>
                    <a:pt x="42" y="75"/>
                    <a:pt x="42" y="75"/>
                  </a:cubicBezTo>
                  <a:cubicBezTo>
                    <a:pt x="43" y="75"/>
                    <a:pt x="44" y="75"/>
                    <a:pt x="48" y="64"/>
                  </a:cubicBezTo>
                  <a:cubicBezTo>
                    <a:pt x="51" y="63"/>
                    <a:pt x="51" y="63"/>
                    <a:pt x="51" y="63"/>
                  </a:cubicBezTo>
                  <a:cubicBezTo>
                    <a:pt x="57" y="66"/>
                    <a:pt x="60" y="67"/>
                    <a:pt x="61" y="67"/>
                  </a:cubicBezTo>
                  <a:cubicBezTo>
                    <a:pt x="62" y="67"/>
                    <a:pt x="62" y="67"/>
                    <a:pt x="62" y="67"/>
                  </a:cubicBezTo>
                  <a:cubicBezTo>
                    <a:pt x="68" y="61"/>
                    <a:pt x="68" y="61"/>
                    <a:pt x="68" y="61"/>
                  </a:cubicBezTo>
                  <a:cubicBezTo>
                    <a:pt x="69" y="60"/>
                    <a:pt x="69" y="60"/>
                    <a:pt x="64" y="50"/>
                  </a:cubicBezTo>
                  <a:cubicBezTo>
                    <a:pt x="66" y="47"/>
                    <a:pt x="66" y="47"/>
                    <a:pt x="66" y="47"/>
                  </a:cubicBezTo>
                  <a:cubicBezTo>
                    <a:pt x="76" y="43"/>
                    <a:pt x="76" y="42"/>
                    <a:pt x="76" y="41"/>
                  </a:cubicBezTo>
                  <a:cubicBezTo>
                    <a:pt x="76" y="33"/>
                    <a:pt x="76" y="33"/>
                    <a:pt x="76" y="33"/>
                  </a:cubicBezTo>
                  <a:cubicBezTo>
                    <a:pt x="76" y="32"/>
                    <a:pt x="76" y="32"/>
                    <a:pt x="65" y="28"/>
                  </a:cubicBezTo>
                  <a:close/>
                  <a:moveTo>
                    <a:pt x="38" y="50"/>
                  </a:moveTo>
                  <a:cubicBezTo>
                    <a:pt x="31" y="50"/>
                    <a:pt x="25" y="45"/>
                    <a:pt x="25" y="38"/>
                  </a:cubicBezTo>
                  <a:cubicBezTo>
                    <a:pt x="25" y="30"/>
                    <a:pt x="31" y="25"/>
                    <a:pt x="38" y="25"/>
                  </a:cubicBezTo>
                  <a:cubicBezTo>
                    <a:pt x="45" y="25"/>
                    <a:pt x="51" y="30"/>
                    <a:pt x="51" y="38"/>
                  </a:cubicBezTo>
                  <a:cubicBezTo>
                    <a:pt x="51" y="45"/>
                    <a:pt x="45" y="50"/>
                    <a:pt x="38" y="50"/>
                  </a:cubicBezTo>
                  <a:close/>
                  <a:moveTo>
                    <a:pt x="38" y="50"/>
                  </a:moveTo>
                  <a:cubicBezTo>
                    <a:pt x="38" y="50"/>
                    <a:pt x="38" y="50"/>
                    <a:pt x="38" y="50"/>
                  </a:cubicBezTo>
                </a:path>
              </a:pathLst>
            </a:custGeom>
            <a:grpFill/>
            <a:ln>
              <a:noFill/>
            </a:ln>
          </p:spPr>
          <p:txBody>
            <a:bodyPr vert="horz" wrap="square" lIns="128580" tIns="64290" rIns="128580" bIns="64290" numCol="1" anchor="t" anchorCtr="0" compatLnSpc="1"/>
            <a:lstStyle/>
            <a:p>
              <a:endParaRPr lang="en-US"/>
            </a:p>
          </p:txBody>
        </p:sp>
        <p:sp>
          <p:nvSpPr>
            <p:cNvPr id="101" name="Freeform 28"/>
            <p:cNvSpPr>
              <a:spLocks noEditPoints="1"/>
            </p:cNvSpPr>
            <p:nvPr/>
          </p:nvSpPr>
          <p:spPr bwMode="auto">
            <a:xfrm>
              <a:off x="6713538" y="2295525"/>
              <a:ext cx="103188" cy="100013"/>
            </a:xfrm>
            <a:custGeom>
              <a:avLst/>
              <a:gdLst>
                <a:gd name="T0" fmla="*/ 30 w 35"/>
                <a:gd name="T1" fmla="*/ 12 h 34"/>
                <a:gd name="T2" fmla="*/ 29 w 35"/>
                <a:gd name="T3" fmla="*/ 11 h 34"/>
                <a:gd name="T4" fmla="*/ 31 w 35"/>
                <a:gd name="T5" fmla="*/ 6 h 34"/>
                <a:gd name="T6" fmla="*/ 28 w 35"/>
                <a:gd name="T7" fmla="*/ 3 h 34"/>
                <a:gd name="T8" fmla="*/ 28 w 35"/>
                <a:gd name="T9" fmla="*/ 3 h 34"/>
                <a:gd name="T10" fmla="*/ 28 w 35"/>
                <a:gd name="T11" fmla="*/ 3 h 34"/>
                <a:gd name="T12" fmla="*/ 23 w 35"/>
                <a:gd name="T13" fmla="*/ 5 h 34"/>
                <a:gd name="T14" fmla="*/ 22 w 35"/>
                <a:gd name="T15" fmla="*/ 4 h 34"/>
                <a:gd name="T16" fmla="*/ 19 w 35"/>
                <a:gd name="T17" fmla="*/ 0 h 34"/>
                <a:gd name="T18" fmla="*/ 15 w 35"/>
                <a:gd name="T19" fmla="*/ 0 h 34"/>
                <a:gd name="T20" fmla="*/ 13 w 35"/>
                <a:gd name="T21" fmla="*/ 4 h 34"/>
                <a:gd name="T22" fmla="*/ 11 w 35"/>
                <a:gd name="T23" fmla="*/ 5 h 34"/>
                <a:gd name="T24" fmla="*/ 7 w 35"/>
                <a:gd name="T25" fmla="*/ 3 h 34"/>
                <a:gd name="T26" fmla="*/ 6 w 35"/>
                <a:gd name="T27" fmla="*/ 3 h 34"/>
                <a:gd name="T28" fmla="*/ 4 w 35"/>
                <a:gd name="T29" fmla="*/ 6 h 34"/>
                <a:gd name="T30" fmla="*/ 5 w 35"/>
                <a:gd name="T31" fmla="*/ 11 h 34"/>
                <a:gd name="T32" fmla="*/ 5 w 35"/>
                <a:gd name="T33" fmla="*/ 12 h 34"/>
                <a:gd name="T34" fmla="*/ 0 w 35"/>
                <a:gd name="T35" fmla="*/ 15 h 34"/>
                <a:gd name="T36" fmla="*/ 0 w 35"/>
                <a:gd name="T37" fmla="*/ 18 h 34"/>
                <a:gd name="T38" fmla="*/ 5 w 35"/>
                <a:gd name="T39" fmla="*/ 21 h 34"/>
                <a:gd name="T40" fmla="*/ 5 w 35"/>
                <a:gd name="T41" fmla="*/ 22 h 34"/>
                <a:gd name="T42" fmla="*/ 4 w 35"/>
                <a:gd name="T43" fmla="*/ 27 h 34"/>
                <a:gd name="T44" fmla="*/ 6 w 35"/>
                <a:gd name="T45" fmla="*/ 30 h 34"/>
                <a:gd name="T46" fmla="*/ 7 w 35"/>
                <a:gd name="T47" fmla="*/ 30 h 34"/>
                <a:gd name="T48" fmla="*/ 7 w 35"/>
                <a:gd name="T49" fmla="*/ 30 h 34"/>
                <a:gd name="T50" fmla="*/ 12 w 35"/>
                <a:gd name="T51" fmla="*/ 28 h 34"/>
                <a:gd name="T52" fmla="*/ 13 w 35"/>
                <a:gd name="T53" fmla="*/ 29 h 34"/>
                <a:gd name="T54" fmla="*/ 16 w 35"/>
                <a:gd name="T55" fmla="*/ 34 h 34"/>
                <a:gd name="T56" fmla="*/ 19 w 35"/>
                <a:gd name="T57" fmla="*/ 34 h 34"/>
                <a:gd name="T58" fmla="*/ 22 w 35"/>
                <a:gd name="T59" fmla="*/ 29 h 34"/>
                <a:gd name="T60" fmla="*/ 23 w 35"/>
                <a:gd name="T61" fmla="*/ 28 h 34"/>
                <a:gd name="T62" fmla="*/ 28 w 35"/>
                <a:gd name="T63" fmla="*/ 30 h 34"/>
                <a:gd name="T64" fmla="*/ 28 w 35"/>
                <a:gd name="T65" fmla="*/ 30 h 34"/>
                <a:gd name="T66" fmla="*/ 31 w 35"/>
                <a:gd name="T67" fmla="*/ 27 h 34"/>
                <a:gd name="T68" fmla="*/ 29 w 35"/>
                <a:gd name="T69" fmla="*/ 22 h 34"/>
                <a:gd name="T70" fmla="*/ 30 w 35"/>
                <a:gd name="T71" fmla="*/ 21 h 34"/>
                <a:gd name="T72" fmla="*/ 35 w 35"/>
                <a:gd name="T73" fmla="*/ 18 h 34"/>
                <a:gd name="T74" fmla="*/ 35 w 35"/>
                <a:gd name="T75" fmla="*/ 15 h 34"/>
                <a:gd name="T76" fmla="*/ 30 w 35"/>
                <a:gd name="T77" fmla="*/ 12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2"/>
                  </a:moveTo>
                  <a:cubicBezTo>
                    <a:pt x="29" y="11"/>
                    <a:pt x="29" y="11"/>
                    <a:pt x="29" y="11"/>
                  </a:cubicBezTo>
                  <a:cubicBezTo>
                    <a:pt x="31" y="6"/>
                    <a:pt x="31" y="6"/>
                    <a:pt x="31" y="6"/>
                  </a:cubicBezTo>
                  <a:cubicBezTo>
                    <a:pt x="28" y="3"/>
                    <a:pt x="28" y="3"/>
                    <a:pt x="28" y="3"/>
                  </a:cubicBezTo>
                  <a:cubicBezTo>
                    <a:pt x="28" y="3"/>
                    <a:pt x="28" y="3"/>
                    <a:pt x="28" y="3"/>
                  </a:cubicBezTo>
                  <a:cubicBezTo>
                    <a:pt x="28" y="3"/>
                    <a:pt x="28" y="3"/>
                    <a:pt x="28" y="3"/>
                  </a:cubicBezTo>
                  <a:cubicBezTo>
                    <a:pt x="28" y="3"/>
                    <a:pt x="27" y="3"/>
                    <a:pt x="23" y="5"/>
                  </a:cubicBezTo>
                  <a:cubicBezTo>
                    <a:pt x="22" y="4"/>
                    <a:pt x="22" y="4"/>
                    <a:pt x="22" y="4"/>
                  </a:cubicBezTo>
                  <a:cubicBezTo>
                    <a:pt x="20" y="0"/>
                    <a:pt x="20" y="0"/>
                    <a:pt x="19" y="0"/>
                  </a:cubicBezTo>
                  <a:cubicBezTo>
                    <a:pt x="15" y="0"/>
                    <a:pt x="15" y="0"/>
                    <a:pt x="15" y="0"/>
                  </a:cubicBezTo>
                  <a:cubicBezTo>
                    <a:pt x="15" y="0"/>
                    <a:pt x="15" y="0"/>
                    <a:pt x="13" y="4"/>
                  </a:cubicBezTo>
                  <a:cubicBezTo>
                    <a:pt x="11" y="5"/>
                    <a:pt x="11" y="5"/>
                    <a:pt x="11" y="5"/>
                  </a:cubicBezTo>
                  <a:cubicBezTo>
                    <a:pt x="9" y="4"/>
                    <a:pt x="7" y="3"/>
                    <a:pt x="7" y="3"/>
                  </a:cubicBezTo>
                  <a:cubicBezTo>
                    <a:pt x="6" y="3"/>
                    <a:pt x="6" y="3"/>
                    <a:pt x="6" y="3"/>
                  </a:cubicBezTo>
                  <a:cubicBezTo>
                    <a:pt x="4" y="6"/>
                    <a:pt x="4" y="6"/>
                    <a:pt x="4" y="6"/>
                  </a:cubicBezTo>
                  <a:cubicBezTo>
                    <a:pt x="3" y="6"/>
                    <a:pt x="3" y="6"/>
                    <a:pt x="5" y="11"/>
                  </a:cubicBezTo>
                  <a:cubicBezTo>
                    <a:pt x="5" y="12"/>
                    <a:pt x="5" y="12"/>
                    <a:pt x="5" y="12"/>
                  </a:cubicBezTo>
                  <a:cubicBezTo>
                    <a:pt x="0" y="14"/>
                    <a:pt x="0" y="14"/>
                    <a:pt x="0" y="15"/>
                  </a:cubicBezTo>
                  <a:cubicBezTo>
                    <a:pt x="0" y="18"/>
                    <a:pt x="0" y="18"/>
                    <a:pt x="0" y="18"/>
                  </a:cubicBezTo>
                  <a:cubicBezTo>
                    <a:pt x="0" y="19"/>
                    <a:pt x="0" y="19"/>
                    <a:pt x="5" y="21"/>
                  </a:cubicBezTo>
                  <a:cubicBezTo>
                    <a:pt x="5" y="22"/>
                    <a:pt x="5" y="22"/>
                    <a:pt x="5" y="22"/>
                  </a:cubicBezTo>
                  <a:cubicBezTo>
                    <a:pt x="3" y="27"/>
                    <a:pt x="3" y="27"/>
                    <a:pt x="4" y="27"/>
                  </a:cubicBezTo>
                  <a:cubicBezTo>
                    <a:pt x="6" y="30"/>
                    <a:pt x="6" y="30"/>
                    <a:pt x="6" y="30"/>
                  </a:cubicBezTo>
                  <a:cubicBezTo>
                    <a:pt x="7" y="30"/>
                    <a:pt x="7" y="30"/>
                    <a:pt x="7" y="30"/>
                  </a:cubicBezTo>
                  <a:cubicBezTo>
                    <a:pt x="7" y="30"/>
                    <a:pt x="7" y="30"/>
                    <a:pt x="7" y="30"/>
                  </a:cubicBezTo>
                  <a:cubicBezTo>
                    <a:pt x="7" y="30"/>
                    <a:pt x="8" y="30"/>
                    <a:pt x="12" y="28"/>
                  </a:cubicBezTo>
                  <a:cubicBezTo>
                    <a:pt x="13" y="29"/>
                    <a:pt x="13" y="29"/>
                    <a:pt x="13" y="29"/>
                  </a:cubicBezTo>
                  <a:cubicBezTo>
                    <a:pt x="15" y="34"/>
                    <a:pt x="15" y="34"/>
                    <a:pt x="16" y="34"/>
                  </a:cubicBezTo>
                  <a:cubicBezTo>
                    <a:pt x="19" y="34"/>
                    <a:pt x="19" y="34"/>
                    <a:pt x="19" y="34"/>
                  </a:cubicBezTo>
                  <a:cubicBezTo>
                    <a:pt x="20" y="34"/>
                    <a:pt x="20" y="34"/>
                    <a:pt x="22" y="29"/>
                  </a:cubicBezTo>
                  <a:cubicBezTo>
                    <a:pt x="23" y="28"/>
                    <a:pt x="23" y="28"/>
                    <a:pt x="23" y="28"/>
                  </a:cubicBezTo>
                  <a:cubicBezTo>
                    <a:pt x="26" y="29"/>
                    <a:pt x="27" y="30"/>
                    <a:pt x="28" y="30"/>
                  </a:cubicBezTo>
                  <a:cubicBezTo>
                    <a:pt x="28" y="30"/>
                    <a:pt x="28" y="30"/>
                    <a:pt x="28" y="30"/>
                  </a:cubicBezTo>
                  <a:cubicBezTo>
                    <a:pt x="31" y="27"/>
                    <a:pt x="31" y="27"/>
                    <a:pt x="31" y="27"/>
                  </a:cubicBezTo>
                  <a:cubicBezTo>
                    <a:pt x="31" y="27"/>
                    <a:pt x="31" y="27"/>
                    <a:pt x="29" y="22"/>
                  </a:cubicBezTo>
                  <a:cubicBezTo>
                    <a:pt x="30" y="21"/>
                    <a:pt x="30" y="21"/>
                    <a:pt x="30" y="21"/>
                  </a:cubicBezTo>
                  <a:cubicBezTo>
                    <a:pt x="35" y="19"/>
                    <a:pt x="35" y="19"/>
                    <a:pt x="35" y="18"/>
                  </a:cubicBezTo>
                  <a:cubicBezTo>
                    <a:pt x="35" y="15"/>
                    <a:pt x="35" y="15"/>
                    <a:pt x="35" y="15"/>
                  </a:cubicBezTo>
                  <a:cubicBezTo>
                    <a:pt x="35" y="14"/>
                    <a:pt x="35" y="14"/>
                    <a:pt x="30" y="12"/>
                  </a:cubicBezTo>
                  <a:close/>
                  <a:moveTo>
                    <a:pt x="17" y="23"/>
                  </a:moveTo>
                  <a:cubicBezTo>
                    <a:pt x="14" y="23"/>
                    <a:pt x="11" y="20"/>
                    <a:pt x="11" y="17"/>
                  </a:cubicBezTo>
                  <a:cubicBezTo>
                    <a:pt x="11" y="13"/>
                    <a:pt x="14" y="11"/>
                    <a:pt x="17" y="11"/>
                  </a:cubicBezTo>
                  <a:cubicBezTo>
                    <a:pt x="21" y="11"/>
                    <a:pt x="23" y="13"/>
                    <a:pt x="23" y="17"/>
                  </a:cubicBezTo>
                  <a:cubicBezTo>
                    <a:pt x="23" y="20"/>
                    <a:pt x="21" y="23"/>
                    <a:pt x="17" y="23"/>
                  </a:cubicBezTo>
                  <a:close/>
                  <a:moveTo>
                    <a:pt x="17" y="23"/>
                  </a:moveTo>
                  <a:cubicBezTo>
                    <a:pt x="17" y="23"/>
                    <a:pt x="17" y="23"/>
                    <a:pt x="17" y="23"/>
                  </a:cubicBezTo>
                </a:path>
              </a:pathLst>
            </a:custGeom>
            <a:grpFill/>
            <a:ln>
              <a:noFill/>
            </a:ln>
          </p:spPr>
          <p:txBody>
            <a:bodyPr vert="horz" wrap="square" lIns="128580" tIns="64290" rIns="128580" bIns="64290" numCol="1" anchor="t" anchorCtr="0" compatLnSpc="1"/>
            <a:lstStyle/>
            <a:p>
              <a:endParaRPr lang="en-US"/>
            </a:p>
          </p:txBody>
        </p:sp>
        <p:sp>
          <p:nvSpPr>
            <p:cNvPr id="102" name="Freeform 29"/>
            <p:cNvSpPr>
              <a:spLocks noEditPoints="1"/>
            </p:cNvSpPr>
            <p:nvPr/>
          </p:nvSpPr>
          <p:spPr bwMode="auto">
            <a:xfrm>
              <a:off x="5834063" y="3627438"/>
              <a:ext cx="100013" cy="100013"/>
            </a:xfrm>
            <a:custGeom>
              <a:avLst/>
              <a:gdLst>
                <a:gd name="T0" fmla="*/ 30 w 34"/>
                <a:gd name="T1" fmla="*/ 13 h 34"/>
                <a:gd name="T2" fmla="*/ 29 w 34"/>
                <a:gd name="T3" fmla="*/ 12 h 34"/>
                <a:gd name="T4" fmla="*/ 30 w 34"/>
                <a:gd name="T5" fmla="*/ 7 h 34"/>
                <a:gd name="T6" fmla="*/ 28 w 34"/>
                <a:gd name="T7" fmla="*/ 4 h 34"/>
                <a:gd name="T8" fmla="*/ 28 w 34"/>
                <a:gd name="T9" fmla="*/ 4 h 34"/>
                <a:gd name="T10" fmla="*/ 27 w 34"/>
                <a:gd name="T11" fmla="*/ 4 h 34"/>
                <a:gd name="T12" fmla="*/ 23 w 34"/>
                <a:gd name="T13" fmla="*/ 6 h 34"/>
                <a:gd name="T14" fmla="*/ 21 w 34"/>
                <a:gd name="T15" fmla="*/ 5 h 34"/>
                <a:gd name="T16" fmla="*/ 19 w 34"/>
                <a:gd name="T17" fmla="*/ 0 h 34"/>
                <a:gd name="T18" fmla="*/ 15 w 34"/>
                <a:gd name="T19" fmla="*/ 0 h 34"/>
                <a:gd name="T20" fmla="*/ 13 w 34"/>
                <a:gd name="T21" fmla="*/ 5 h 34"/>
                <a:gd name="T22" fmla="*/ 11 w 34"/>
                <a:gd name="T23" fmla="*/ 6 h 34"/>
                <a:gd name="T24" fmla="*/ 6 w 34"/>
                <a:gd name="T25" fmla="*/ 4 h 34"/>
                <a:gd name="T26" fmla="*/ 6 w 34"/>
                <a:gd name="T27" fmla="*/ 4 h 34"/>
                <a:gd name="T28" fmla="*/ 3 w 34"/>
                <a:gd name="T29" fmla="*/ 7 h 34"/>
                <a:gd name="T30" fmla="*/ 5 w 34"/>
                <a:gd name="T31" fmla="*/ 12 h 34"/>
                <a:gd name="T32" fmla="*/ 4 w 34"/>
                <a:gd name="T33" fmla="*/ 13 h 34"/>
                <a:gd name="T34" fmla="*/ 0 w 34"/>
                <a:gd name="T35" fmla="*/ 16 h 34"/>
                <a:gd name="T36" fmla="*/ 0 w 34"/>
                <a:gd name="T37" fmla="*/ 19 h 34"/>
                <a:gd name="T38" fmla="*/ 4 w 34"/>
                <a:gd name="T39" fmla="*/ 22 h 34"/>
                <a:gd name="T40" fmla="*/ 5 w 34"/>
                <a:gd name="T41" fmla="*/ 23 h 34"/>
                <a:gd name="T42" fmla="*/ 3 w 34"/>
                <a:gd name="T43" fmla="*/ 28 h 34"/>
                <a:gd name="T44" fmla="*/ 6 w 34"/>
                <a:gd name="T45" fmla="*/ 31 h 34"/>
                <a:gd name="T46" fmla="*/ 6 w 34"/>
                <a:gd name="T47" fmla="*/ 31 h 34"/>
                <a:gd name="T48" fmla="*/ 7 w 34"/>
                <a:gd name="T49" fmla="*/ 31 h 34"/>
                <a:gd name="T50" fmla="*/ 11 w 34"/>
                <a:gd name="T51" fmla="*/ 29 h 34"/>
                <a:gd name="T52" fmla="*/ 13 w 34"/>
                <a:gd name="T53" fmla="*/ 30 h 34"/>
                <a:gd name="T54" fmla="*/ 15 w 34"/>
                <a:gd name="T55" fmla="*/ 34 h 34"/>
                <a:gd name="T56" fmla="*/ 19 w 34"/>
                <a:gd name="T57" fmla="*/ 34 h 34"/>
                <a:gd name="T58" fmla="*/ 21 w 34"/>
                <a:gd name="T59" fmla="*/ 30 h 34"/>
                <a:gd name="T60" fmla="*/ 23 w 34"/>
                <a:gd name="T61" fmla="*/ 29 h 34"/>
                <a:gd name="T62" fmla="*/ 27 w 34"/>
                <a:gd name="T63" fmla="*/ 31 h 34"/>
                <a:gd name="T64" fmla="*/ 28 w 34"/>
                <a:gd name="T65" fmla="*/ 31 h 34"/>
                <a:gd name="T66" fmla="*/ 31 w 34"/>
                <a:gd name="T67" fmla="*/ 28 h 34"/>
                <a:gd name="T68" fmla="*/ 29 w 34"/>
                <a:gd name="T69" fmla="*/ 23 h 34"/>
                <a:gd name="T70" fmla="*/ 30 w 34"/>
                <a:gd name="T71" fmla="*/ 22 h 34"/>
                <a:gd name="T72" fmla="*/ 34 w 34"/>
                <a:gd name="T73" fmla="*/ 19 h 34"/>
                <a:gd name="T74" fmla="*/ 34 w 34"/>
                <a:gd name="T75" fmla="*/ 16 h 34"/>
                <a:gd name="T76" fmla="*/ 30 w 34"/>
                <a:gd name="T77" fmla="*/ 13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30" y="13"/>
                  </a:moveTo>
                  <a:cubicBezTo>
                    <a:pt x="29" y="12"/>
                    <a:pt x="29" y="12"/>
                    <a:pt x="29" y="12"/>
                  </a:cubicBezTo>
                  <a:cubicBezTo>
                    <a:pt x="31" y="7"/>
                    <a:pt x="31" y="7"/>
                    <a:pt x="30" y="7"/>
                  </a:cubicBezTo>
                  <a:cubicBezTo>
                    <a:pt x="28" y="4"/>
                    <a:pt x="28" y="4"/>
                    <a:pt x="28" y="4"/>
                  </a:cubicBezTo>
                  <a:cubicBezTo>
                    <a:pt x="28" y="4"/>
                    <a:pt x="28" y="4"/>
                    <a:pt x="28" y="4"/>
                  </a:cubicBezTo>
                  <a:cubicBezTo>
                    <a:pt x="27" y="4"/>
                    <a:pt x="27" y="4"/>
                    <a:pt x="27" y="4"/>
                  </a:cubicBezTo>
                  <a:cubicBezTo>
                    <a:pt x="27" y="4"/>
                    <a:pt x="27" y="4"/>
                    <a:pt x="23" y="6"/>
                  </a:cubicBezTo>
                  <a:cubicBezTo>
                    <a:pt x="21" y="5"/>
                    <a:pt x="21" y="5"/>
                    <a:pt x="21" y="5"/>
                  </a:cubicBezTo>
                  <a:cubicBezTo>
                    <a:pt x="19" y="0"/>
                    <a:pt x="19" y="0"/>
                    <a:pt x="19" y="0"/>
                  </a:cubicBezTo>
                  <a:cubicBezTo>
                    <a:pt x="15" y="0"/>
                    <a:pt x="15" y="0"/>
                    <a:pt x="15" y="0"/>
                  </a:cubicBezTo>
                  <a:cubicBezTo>
                    <a:pt x="14" y="0"/>
                    <a:pt x="14" y="0"/>
                    <a:pt x="13" y="5"/>
                  </a:cubicBezTo>
                  <a:cubicBezTo>
                    <a:pt x="11" y="6"/>
                    <a:pt x="11" y="6"/>
                    <a:pt x="11" y="6"/>
                  </a:cubicBezTo>
                  <a:cubicBezTo>
                    <a:pt x="8" y="5"/>
                    <a:pt x="7" y="4"/>
                    <a:pt x="6" y="4"/>
                  </a:cubicBezTo>
                  <a:cubicBezTo>
                    <a:pt x="6" y="4"/>
                    <a:pt x="6" y="4"/>
                    <a:pt x="6" y="4"/>
                  </a:cubicBezTo>
                  <a:cubicBezTo>
                    <a:pt x="3" y="7"/>
                    <a:pt x="3" y="7"/>
                    <a:pt x="3" y="7"/>
                  </a:cubicBezTo>
                  <a:cubicBezTo>
                    <a:pt x="3" y="7"/>
                    <a:pt x="3" y="7"/>
                    <a:pt x="5" y="12"/>
                  </a:cubicBezTo>
                  <a:cubicBezTo>
                    <a:pt x="4" y="13"/>
                    <a:pt x="4" y="13"/>
                    <a:pt x="4" y="13"/>
                  </a:cubicBezTo>
                  <a:cubicBezTo>
                    <a:pt x="0" y="15"/>
                    <a:pt x="0" y="15"/>
                    <a:pt x="0" y="16"/>
                  </a:cubicBezTo>
                  <a:cubicBezTo>
                    <a:pt x="0" y="19"/>
                    <a:pt x="0" y="19"/>
                    <a:pt x="0" y="19"/>
                  </a:cubicBezTo>
                  <a:cubicBezTo>
                    <a:pt x="0" y="20"/>
                    <a:pt x="0" y="20"/>
                    <a:pt x="4" y="22"/>
                  </a:cubicBezTo>
                  <a:cubicBezTo>
                    <a:pt x="5" y="23"/>
                    <a:pt x="5" y="23"/>
                    <a:pt x="5" y="23"/>
                  </a:cubicBezTo>
                  <a:cubicBezTo>
                    <a:pt x="3" y="28"/>
                    <a:pt x="3" y="28"/>
                    <a:pt x="3" y="28"/>
                  </a:cubicBezTo>
                  <a:cubicBezTo>
                    <a:pt x="6" y="31"/>
                    <a:pt x="6" y="31"/>
                    <a:pt x="6" y="31"/>
                  </a:cubicBezTo>
                  <a:cubicBezTo>
                    <a:pt x="6" y="31"/>
                    <a:pt x="6" y="31"/>
                    <a:pt x="6" y="31"/>
                  </a:cubicBezTo>
                  <a:cubicBezTo>
                    <a:pt x="7" y="31"/>
                    <a:pt x="7" y="31"/>
                    <a:pt x="7" y="31"/>
                  </a:cubicBezTo>
                  <a:cubicBezTo>
                    <a:pt x="7" y="31"/>
                    <a:pt x="7" y="31"/>
                    <a:pt x="11" y="29"/>
                  </a:cubicBezTo>
                  <a:cubicBezTo>
                    <a:pt x="13" y="30"/>
                    <a:pt x="13" y="30"/>
                    <a:pt x="13" y="30"/>
                  </a:cubicBezTo>
                  <a:cubicBezTo>
                    <a:pt x="14" y="34"/>
                    <a:pt x="15" y="34"/>
                    <a:pt x="15" y="34"/>
                  </a:cubicBezTo>
                  <a:cubicBezTo>
                    <a:pt x="19" y="34"/>
                    <a:pt x="19" y="34"/>
                    <a:pt x="19" y="34"/>
                  </a:cubicBezTo>
                  <a:cubicBezTo>
                    <a:pt x="19" y="34"/>
                    <a:pt x="20" y="34"/>
                    <a:pt x="21" y="30"/>
                  </a:cubicBezTo>
                  <a:cubicBezTo>
                    <a:pt x="23" y="29"/>
                    <a:pt x="23" y="29"/>
                    <a:pt x="23" y="29"/>
                  </a:cubicBezTo>
                  <a:cubicBezTo>
                    <a:pt x="25" y="30"/>
                    <a:pt x="27" y="31"/>
                    <a:pt x="27" y="31"/>
                  </a:cubicBezTo>
                  <a:cubicBezTo>
                    <a:pt x="28" y="31"/>
                    <a:pt x="28" y="31"/>
                    <a:pt x="28" y="31"/>
                  </a:cubicBezTo>
                  <a:cubicBezTo>
                    <a:pt x="31" y="28"/>
                    <a:pt x="31" y="28"/>
                    <a:pt x="31" y="28"/>
                  </a:cubicBezTo>
                  <a:cubicBezTo>
                    <a:pt x="31" y="28"/>
                    <a:pt x="31" y="28"/>
                    <a:pt x="29" y="23"/>
                  </a:cubicBezTo>
                  <a:cubicBezTo>
                    <a:pt x="30" y="22"/>
                    <a:pt x="30" y="22"/>
                    <a:pt x="30" y="22"/>
                  </a:cubicBezTo>
                  <a:cubicBezTo>
                    <a:pt x="34" y="20"/>
                    <a:pt x="34" y="20"/>
                    <a:pt x="34" y="19"/>
                  </a:cubicBezTo>
                  <a:cubicBezTo>
                    <a:pt x="34" y="16"/>
                    <a:pt x="34" y="16"/>
                    <a:pt x="34" y="16"/>
                  </a:cubicBezTo>
                  <a:cubicBezTo>
                    <a:pt x="34" y="15"/>
                    <a:pt x="34" y="15"/>
                    <a:pt x="30" y="13"/>
                  </a:cubicBezTo>
                  <a:close/>
                  <a:moveTo>
                    <a:pt x="17" y="23"/>
                  </a:moveTo>
                  <a:cubicBezTo>
                    <a:pt x="14" y="23"/>
                    <a:pt x="11" y="21"/>
                    <a:pt x="11" y="17"/>
                  </a:cubicBezTo>
                  <a:cubicBezTo>
                    <a:pt x="11" y="14"/>
                    <a:pt x="14" y="11"/>
                    <a:pt x="17" y="11"/>
                  </a:cubicBezTo>
                  <a:cubicBezTo>
                    <a:pt x="20" y="11"/>
                    <a:pt x="23" y="14"/>
                    <a:pt x="23" y="17"/>
                  </a:cubicBezTo>
                  <a:cubicBezTo>
                    <a:pt x="23" y="21"/>
                    <a:pt x="20" y="23"/>
                    <a:pt x="17" y="23"/>
                  </a:cubicBezTo>
                  <a:close/>
                  <a:moveTo>
                    <a:pt x="17" y="23"/>
                  </a:moveTo>
                  <a:cubicBezTo>
                    <a:pt x="17" y="23"/>
                    <a:pt x="17" y="23"/>
                    <a:pt x="17" y="23"/>
                  </a:cubicBezTo>
                </a:path>
              </a:pathLst>
            </a:custGeom>
            <a:grpFill/>
            <a:ln>
              <a:noFill/>
            </a:ln>
          </p:spPr>
          <p:txBody>
            <a:bodyPr vert="horz" wrap="square" lIns="128580" tIns="64290" rIns="128580" bIns="64290" numCol="1" anchor="t" anchorCtr="0" compatLnSpc="1"/>
            <a:lstStyle/>
            <a:p>
              <a:endParaRPr lang="en-US"/>
            </a:p>
          </p:txBody>
        </p:sp>
        <p:sp>
          <p:nvSpPr>
            <p:cNvPr id="103" name="Freeform 30"/>
            <p:cNvSpPr>
              <a:spLocks noEditPoints="1"/>
            </p:cNvSpPr>
            <p:nvPr/>
          </p:nvSpPr>
          <p:spPr bwMode="auto">
            <a:xfrm>
              <a:off x="5883275" y="4098925"/>
              <a:ext cx="103188" cy="100013"/>
            </a:xfrm>
            <a:custGeom>
              <a:avLst/>
              <a:gdLst>
                <a:gd name="T0" fmla="*/ 30 w 35"/>
                <a:gd name="T1" fmla="*/ 13 h 34"/>
                <a:gd name="T2" fmla="*/ 29 w 35"/>
                <a:gd name="T3" fmla="*/ 12 h 34"/>
                <a:gd name="T4" fmla="*/ 31 w 35"/>
                <a:gd name="T5" fmla="*/ 6 h 34"/>
                <a:gd name="T6" fmla="*/ 28 w 35"/>
                <a:gd name="T7" fmla="*/ 4 h 34"/>
                <a:gd name="T8" fmla="*/ 28 w 35"/>
                <a:gd name="T9" fmla="*/ 4 h 34"/>
                <a:gd name="T10" fmla="*/ 28 w 35"/>
                <a:gd name="T11" fmla="*/ 4 h 34"/>
                <a:gd name="T12" fmla="*/ 23 w 35"/>
                <a:gd name="T13" fmla="*/ 6 h 34"/>
                <a:gd name="T14" fmla="*/ 22 w 35"/>
                <a:gd name="T15" fmla="*/ 5 h 34"/>
                <a:gd name="T16" fmla="*/ 19 w 35"/>
                <a:gd name="T17" fmla="*/ 0 h 34"/>
                <a:gd name="T18" fmla="*/ 15 w 35"/>
                <a:gd name="T19" fmla="*/ 0 h 34"/>
                <a:gd name="T20" fmla="*/ 13 w 35"/>
                <a:gd name="T21" fmla="*/ 5 h 34"/>
                <a:gd name="T22" fmla="*/ 11 w 35"/>
                <a:gd name="T23" fmla="*/ 6 h 34"/>
                <a:gd name="T24" fmla="*/ 7 w 35"/>
                <a:gd name="T25" fmla="*/ 4 h 34"/>
                <a:gd name="T26" fmla="*/ 6 w 35"/>
                <a:gd name="T27" fmla="*/ 4 h 34"/>
                <a:gd name="T28" fmla="*/ 4 w 35"/>
                <a:gd name="T29" fmla="*/ 7 h 34"/>
                <a:gd name="T30" fmla="*/ 5 w 35"/>
                <a:gd name="T31" fmla="*/ 12 h 34"/>
                <a:gd name="T32" fmla="*/ 5 w 35"/>
                <a:gd name="T33" fmla="*/ 13 h 34"/>
                <a:gd name="T34" fmla="*/ 0 w 35"/>
                <a:gd name="T35" fmla="*/ 16 h 34"/>
                <a:gd name="T36" fmla="*/ 0 w 35"/>
                <a:gd name="T37" fmla="*/ 19 h 34"/>
                <a:gd name="T38" fmla="*/ 5 w 35"/>
                <a:gd name="T39" fmla="*/ 22 h 34"/>
                <a:gd name="T40" fmla="*/ 5 w 35"/>
                <a:gd name="T41" fmla="*/ 23 h 34"/>
                <a:gd name="T42" fmla="*/ 4 w 35"/>
                <a:gd name="T43" fmla="*/ 28 h 34"/>
                <a:gd name="T44" fmla="*/ 6 w 35"/>
                <a:gd name="T45" fmla="*/ 31 h 34"/>
                <a:gd name="T46" fmla="*/ 7 w 35"/>
                <a:gd name="T47" fmla="*/ 31 h 34"/>
                <a:gd name="T48" fmla="*/ 7 w 35"/>
                <a:gd name="T49" fmla="*/ 31 h 34"/>
                <a:gd name="T50" fmla="*/ 11 w 35"/>
                <a:gd name="T51" fmla="*/ 29 h 34"/>
                <a:gd name="T52" fmla="*/ 13 w 35"/>
                <a:gd name="T53" fmla="*/ 30 h 34"/>
                <a:gd name="T54" fmla="*/ 16 w 35"/>
                <a:gd name="T55" fmla="*/ 34 h 34"/>
                <a:gd name="T56" fmla="*/ 19 w 35"/>
                <a:gd name="T57" fmla="*/ 34 h 34"/>
                <a:gd name="T58" fmla="*/ 22 w 35"/>
                <a:gd name="T59" fmla="*/ 30 h 34"/>
                <a:gd name="T60" fmla="*/ 23 w 35"/>
                <a:gd name="T61" fmla="*/ 29 h 34"/>
                <a:gd name="T62" fmla="*/ 28 w 35"/>
                <a:gd name="T63" fmla="*/ 31 h 34"/>
                <a:gd name="T64" fmla="*/ 28 w 35"/>
                <a:gd name="T65" fmla="*/ 31 h 34"/>
                <a:gd name="T66" fmla="*/ 31 w 35"/>
                <a:gd name="T67" fmla="*/ 28 h 34"/>
                <a:gd name="T68" fmla="*/ 29 w 35"/>
                <a:gd name="T69" fmla="*/ 23 h 34"/>
                <a:gd name="T70" fmla="*/ 30 w 35"/>
                <a:gd name="T71" fmla="*/ 22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2"/>
                    <a:pt x="29" y="12"/>
                    <a:pt x="29" y="12"/>
                  </a:cubicBezTo>
                  <a:cubicBezTo>
                    <a:pt x="31" y="7"/>
                    <a:pt x="31" y="7"/>
                    <a:pt x="31" y="6"/>
                  </a:cubicBezTo>
                  <a:cubicBezTo>
                    <a:pt x="28" y="4"/>
                    <a:pt x="28" y="4"/>
                    <a:pt x="28" y="4"/>
                  </a:cubicBezTo>
                  <a:cubicBezTo>
                    <a:pt x="28" y="4"/>
                    <a:pt x="28" y="4"/>
                    <a:pt x="28" y="4"/>
                  </a:cubicBezTo>
                  <a:cubicBezTo>
                    <a:pt x="28" y="4"/>
                    <a:pt x="28" y="4"/>
                    <a:pt x="28" y="4"/>
                  </a:cubicBezTo>
                  <a:cubicBezTo>
                    <a:pt x="27" y="4"/>
                    <a:pt x="27" y="4"/>
                    <a:pt x="23" y="6"/>
                  </a:cubicBezTo>
                  <a:cubicBezTo>
                    <a:pt x="22" y="5"/>
                    <a:pt x="22" y="5"/>
                    <a:pt x="22" y="5"/>
                  </a:cubicBezTo>
                  <a:cubicBezTo>
                    <a:pt x="20" y="0"/>
                    <a:pt x="20" y="0"/>
                    <a:pt x="19" y="0"/>
                  </a:cubicBezTo>
                  <a:cubicBezTo>
                    <a:pt x="15" y="0"/>
                    <a:pt x="15" y="0"/>
                    <a:pt x="15" y="0"/>
                  </a:cubicBezTo>
                  <a:cubicBezTo>
                    <a:pt x="15" y="0"/>
                    <a:pt x="15" y="0"/>
                    <a:pt x="13" y="5"/>
                  </a:cubicBezTo>
                  <a:cubicBezTo>
                    <a:pt x="11" y="6"/>
                    <a:pt x="11" y="6"/>
                    <a:pt x="11" y="6"/>
                  </a:cubicBezTo>
                  <a:cubicBezTo>
                    <a:pt x="9" y="4"/>
                    <a:pt x="7" y="4"/>
                    <a:pt x="7" y="4"/>
                  </a:cubicBezTo>
                  <a:cubicBezTo>
                    <a:pt x="6" y="4"/>
                    <a:pt x="6" y="4"/>
                    <a:pt x="6" y="4"/>
                  </a:cubicBezTo>
                  <a:cubicBezTo>
                    <a:pt x="4" y="7"/>
                    <a:pt x="4" y="7"/>
                    <a:pt x="4" y="7"/>
                  </a:cubicBezTo>
                  <a:cubicBezTo>
                    <a:pt x="3" y="7"/>
                    <a:pt x="3" y="7"/>
                    <a:pt x="5" y="12"/>
                  </a:cubicBezTo>
                  <a:cubicBezTo>
                    <a:pt x="5" y="13"/>
                    <a:pt x="5" y="13"/>
                    <a:pt x="5" y="13"/>
                  </a:cubicBezTo>
                  <a:cubicBezTo>
                    <a:pt x="0" y="15"/>
                    <a:pt x="0" y="15"/>
                    <a:pt x="0" y="16"/>
                  </a:cubicBezTo>
                  <a:cubicBezTo>
                    <a:pt x="0" y="19"/>
                    <a:pt x="0" y="19"/>
                    <a:pt x="0" y="19"/>
                  </a:cubicBezTo>
                  <a:cubicBezTo>
                    <a:pt x="0" y="20"/>
                    <a:pt x="0" y="20"/>
                    <a:pt x="5" y="22"/>
                  </a:cubicBezTo>
                  <a:cubicBezTo>
                    <a:pt x="5" y="23"/>
                    <a:pt x="5" y="23"/>
                    <a:pt x="5" y="23"/>
                  </a:cubicBezTo>
                  <a:cubicBezTo>
                    <a:pt x="3" y="28"/>
                    <a:pt x="3" y="28"/>
                    <a:pt x="4" y="28"/>
                  </a:cubicBezTo>
                  <a:cubicBezTo>
                    <a:pt x="6" y="31"/>
                    <a:pt x="6" y="31"/>
                    <a:pt x="6" y="31"/>
                  </a:cubicBezTo>
                  <a:cubicBezTo>
                    <a:pt x="7" y="31"/>
                    <a:pt x="7" y="31"/>
                    <a:pt x="7" y="31"/>
                  </a:cubicBezTo>
                  <a:cubicBezTo>
                    <a:pt x="7" y="31"/>
                    <a:pt x="7" y="31"/>
                    <a:pt x="7" y="31"/>
                  </a:cubicBezTo>
                  <a:cubicBezTo>
                    <a:pt x="7" y="31"/>
                    <a:pt x="8" y="31"/>
                    <a:pt x="11" y="29"/>
                  </a:cubicBezTo>
                  <a:cubicBezTo>
                    <a:pt x="13" y="30"/>
                    <a:pt x="13" y="30"/>
                    <a:pt x="13" y="30"/>
                  </a:cubicBezTo>
                  <a:cubicBezTo>
                    <a:pt x="15" y="34"/>
                    <a:pt x="15" y="34"/>
                    <a:pt x="16" y="34"/>
                  </a:cubicBezTo>
                  <a:cubicBezTo>
                    <a:pt x="19" y="34"/>
                    <a:pt x="19" y="34"/>
                    <a:pt x="19" y="34"/>
                  </a:cubicBezTo>
                  <a:cubicBezTo>
                    <a:pt x="20" y="34"/>
                    <a:pt x="20" y="34"/>
                    <a:pt x="22" y="30"/>
                  </a:cubicBezTo>
                  <a:cubicBezTo>
                    <a:pt x="23" y="29"/>
                    <a:pt x="23" y="29"/>
                    <a:pt x="23" y="29"/>
                  </a:cubicBezTo>
                  <a:cubicBezTo>
                    <a:pt x="26" y="30"/>
                    <a:pt x="27" y="31"/>
                    <a:pt x="28" y="31"/>
                  </a:cubicBezTo>
                  <a:cubicBezTo>
                    <a:pt x="28" y="31"/>
                    <a:pt x="28" y="31"/>
                    <a:pt x="28" y="31"/>
                  </a:cubicBezTo>
                  <a:cubicBezTo>
                    <a:pt x="31" y="28"/>
                    <a:pt x="31" y="28"/>
                    <a:pt x="31" y="28"/>
                  </a:cubicBezTo>
                  <a:cubicBezTo>
                    <a:pt x="31" y="28"/>
                    <a:pt x="31" y="27"/>
                    <a:pt x="29" y="23"/>
                  </a:cubicBezTo>
                  <a:cubicBezTo>
                    <a:pt x="30" y="22"/>
                    <a:pt x="30" y="22"/>
                    <a:pt x="30" y="22"/>
                  </a:cubicBezTo>
                  <a:cubicBezTo>
                    <a:pt x="35" y="20"/>
                    <a:pt x="35" y="20"/>
                    <a:pt x="35" y="19"/>
                  </a:cubicBezTo>
                  <a:cubicBezTo>
                    <a:pt x="35" y="15"/>
                    <a:pt x="35" y="15"/>
                    <a:pt x="35" y="15"/>
                  </a:cubicBezTo>
                  <a:cubicBezTo>
                    <a:pt x="35" y="15"/>
                    <a:pt x="35" y="15"/>
                    <a:pt x="30" y="13"/>
                  </a:cubicBezTo>
                  <a:close/>
                  <a:moveTo>
                    <a:pt x="17" y="23"/>
                  </a:moveTo>
                  <a:cubicBezTo>
                    <a:pt x="14" y="23"/>
                    <a:pt x="11" y="21"/>
                    <a:pt x="11" y="17"/>
                  </a:cubicBezTo>
                  <a:cubicBezTo>
                    <a:pt x="11" y="14"/>
                    <a:pt x="14" y="11"/>
                    <a:pt x="17" y="11"/>
                  </a:cubicBezTo>
                  <a:cubicBezTo>
                    <a:pt x="21" y="11"/>
                    <a:pt x="23" y="14"/>
                    <a:pt x="23" y="17"/>
                  </a:cubicBezTo>
                  <a:cubicBezTo>
                    <a:pt x="23" y="21"/>
                    <a:pt x="21" y="23"/>
                    <a:pt x="17" y="23"/>
                  </a:cubicBezTo>
                  <a:close/>
                  <a:moveTo>
                    <a:pt x="17" y="23"/>
                  </a:moveTo>
                  <a:cubicBezTo>
                    <a:pt x="17" y="23"/>
                    <a:pt x="17" y="23"/>
                    <a:pt x="17" y="23"/>
                  </a:cubicBezTo>
                </a:path>
              </a:pathLst>
            </a:custGeom>
            <a:grpFill/>
            <a:ln>
              <a:noFill/>
            </a:ln>
          </p:spPr>
          <p:txBody>
            <a:bodyPr vert="horz" wrap="square" lIns="128580" tIns="64290" rIns="128580" bIns="64290" numCol="1" anchor="t" anchorCtr="0" compatLnSpc="1"/>
            <a:lstStyle/>
            <a:p>
              <a:endParaRPr lang="en-US"/>
            </a:p>
          </p:txBody>
        </p:sp>
        <p:sp>
          <p:nvSpPr>
            <p:cNvPr id="104" name="Freeform 31"/>
            <p:cNvSpPr>
              <a:spLocks noEditPoints="1"/>
            </p:cNvSpPr>
            <p:nvPr/>
          </p:nvSpPr>
          <p:spPr bwMode="auto">
            <a:xfrm>
              <a:off x="5500688" y="3962400"/>
              <a:ext cx="100013" cy="100013"/>
            </a:xfrm>
            <a:custGeom>
              <a:avLst/>
              <a:gdLst>
                <a:gd name="T0" fmla="*/ 30 w 34"/>
                <a:gd name="T1" fmla="*/ 13 h 34"/>
                <a:gd name="T2" fmla="*/ 29 w 34"/>
                <a:gd name="T3" fmla="*/ 12 h 34"/>
                <a:gd name="T4" fmla="*/ 30 w 34"/>
                <a:gd name="T5" fmla="*/ 7 h 34"/>
                <a:gd name="T6" fmla="*/ 28 w 34"/>
                <a:gd name="T7" fmla="*/ 4 h 34"/>
                <a:gd name="T8" fmla="*/ 28 w 34"/>
                <a:gd name="T9" fmla="*/ 4 h 34"/>
                <a:gd name="T10" fmla="*/ 27 w 34"/>
                <a:gd name="T11" fmla="*/ 4 h 34"/>
                <a:gd name="T12" fmla="*/ 23 w 34"/>
                <a:gd name="T13" fmla="*/ 6 h 34"/>
                <a:gd name="T14" fmla="*/ 21 w 34"/>
                <a:gd name="T15" fmla="*/ 5 h 34"/>
                <a:gd name="T16" fmla="*/ 19 w 34"/>
                <a:gd name="T17" fmla="*/ 0 h 34"/>
                <a:gd name="T18" fmla="*/ 15 w 34"/>
                <a:gd name="T19" fmla="*/ 0 h 34"/>
                <a:gd name="T20" fmla="*/ 13 w 34"/>
                <a:gd name="T21" fmla="*/ 5 h 34"/>
                <a:gd name="T22" fmla="*/ 11 w 34"/>
                <a:gd name="T23" fmla="*/ 6 h 34"/>
                <a:gd name="T24" fmla="*/ 6 w 34"/>
                <a:gd name="T25" fmla="*/ 4 h 34"/>
                <a:gd name="T26" fmla="*/ 6 w 34"/>
                <a:gd name="T27" fmla="*/ 4 h 34"/>
                <a:gd name="T28" fmla="*/ 3 w 34"/>
                <a:gd name="T29" fmla="*/ 7 h 34"/>
                <a:gd name="T30" fmla="*/ 5 w 34"/>
                <a:gd name="T31" fmla="*/ 12 h 34"/>
                <a:gd name="T32" fmla="*/ 4 w 34"/>
                <a:gd name="T33" fmla="*/ 13 h 34"/>
                <a:gd name="T34" fmla="*/ 0 w 34"/>
                <a:gd name="T35" fmla="*/ 16 h 34"/>
                <a:gd name="T36" fmla="*/ 0 w 34"/>
                <a:gd name="T37" fmla="*/ 19 h 34"/>
                <a:gd name="T38" fmla="*/ 4 w 34"/>
                <a:gd name="T39" fmla="*/ 22 h 34"/>
                <a:gd name="T40" fmla="*/ 5 w 34"/>
                <a:gd name="T41" fmla="*/ 23 h 34"/>
                <a:gd name="T42" fmla="*/ 3 w 34"/>
                <a:gd name="T43" fmla="*/ 28 h 34"/>
                <a:gd name="T44" fmla="*/ 6 w 34"/>
                <a:gd name="T45" fmla="*/ 31 h 34"/>
                <a:gd name="T46" fmla="*/ 6 w 34"/>
                <a:gd name="T47" fmla="*/ 31 h 34"/>
                <a:gd name="T48" fmla="*/ 7 w 34"/>
                <a:gd name="T49" fmla="*/ 31 h 34"/>
                <a:gd name="T50" fmla="*/ 11 w 34"/>
                <a:gd name="T51" fmla="*/ 29 h 34"/>
                <a:gd name="T52" fmla="*/ 13 w 34"/>
                <a:gd name="T53" fmla="*/ 30 h 34"/>
                <a:gd name="T54" fmla="*/ 15 w 34"/>
                <a:gd name="T55" fmla="*/ 34 h 34"/>
                <a:gd name="T56" fmla="*/ 19 w 34"/>
                <a:gd name="T57" fmla="*/ 34 h 34"/>
                <a:gd name="T58" fmla="*/ 21 w 34"/>
                <a:gd name="T59" fmla="*/ 30 h 34"/>
                <a:gd name="T60" fmla="*/ 23 w 34"/>
                <a:gd name="T61" fmla="*/ 29 h 34"/>
                <a:gd name="T62" fmla="*/ 27 w 34"/>
                <a:gd name="T63" fmla="*/ 31 h 34"/>
                <a:gd name="T64" fmla="*/ 28 w 34"/>
                <a:gd name="T65" fmla="*/ 31 h 34"/>
                <a:gd name="T66" fmla="*/ 31 w 34"/>
                <a:gd name="T67" fmla="*/ 28 h 34"/>
                <a:gd name="T68" fmla="*/ 29 w 34"/>
                <a:gd name="T69" fmla="*/ 23 h 34"/>
                <a:gd name="T70" fmla="*/ 30 w 34"/>
                <a:gd name="T71" fmla="*/ 22 h 34"/>
                <a:gd name="T72" fmla="*/ 34 w 34"/>
                <a:gd name="T73" fmla="*/ 19 h 34"/>
                <a:gd name="T74" fmla="*/ 34 w 34"/>
                <a:gd name="T75" fmla="*/ 15 h 34"/>
                <a:gd name="T76" fmla="*/ 30 w 34"/>
                <a:gd name="T77" fmla="*/ 13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30" y="13"/>
                  </a:moveTo>
                  <a:cubicBezTo>
                    <a:pt x="29" y="12"/>
                    <a:pt x="29" y="12"/>
                    <a:pt x="29" y="12"/>
                  </a:cubicBezTo>
                  <a:cubicBezTo>
                    <a:pt x="31" y="7"/>
                    <a:pt x="31" y="7"/>
                    <a:pt x="30" y="7"/>
                  </a:cubicBezTo>
                  <a:cubicBezTo>
                    <a:pt x="28" y="4"/>
                    <a:pt x="28" y="4"/>
                    <a:pt x="28" y="4"/>
                  </a:cubicBezTo>
                  <a:cubicBezTo>
                    <a:pt x="28" y="4"/>
                    <a:pt x="28" y="4"/>
                    <a:pt x="28" y="4"/>
                  </a:cubicBezTo>
                  <a:cubicBezTo>
                    <a:pt x="27" y="4"/>
                    <a:pt x="27" y="4"/>
                    <a:pt x="27" y="4"/>
                  </a:cubicBezTo>
                  <a:cubicBezTo>
                    <a:pt x="27" y="4"/>
                    <a:pt x="27" y="4"/>
                    <a:pt x="23" y="6"/>
                  </a:cubicBezTo>
                  <a:cubicBezTo>
                    <a:pt x="21" y="5"/>
                    <a:pt x="21" y="5"/>
                    <a:pt x="21" y="5"/>
                  </a:cubicBezTo>
                  <a:cubicBezTo>
                    <a:pt x="19" y="0"/>
                    <a:pt x="19" y="0"/>
                    <a:pt x="19" y="0"/>
                  </a:cubicBezTo>
                  <a:cubicBezTo>
                    <a:pt x="15" y="0"/>
                    <a:pt x="15" y="0"/>
                    <a:pt x="15" y="0"/>
                  </a:cubicBezTo>
                  <a:cubicBezTo>
                    <a:pt x="14" y="0"/>
                    <a:pt x="14" y="0"/>
                    <a:pt x="13" y="5"/>
                  </a:cubicBezTo>
                  <a:cubicBezTo>
                    <a:pt x="11" y="6"/>
                    <a:pt x="11" y="6"/>
                    <a:pt x="11" y="6"/>
                  </a:cubicBezTo>
                  <a:cubicBezTo>
                    <a:pt x="8" y="4"/>
                    <a:pt x="7" y="4"/>
                    <a:pt x="6" y="4"/>
                  </a:cubicBezTo>
                  <a:cubicBezTo>
                    <a:pt x="6" y="4"/>
                    <a:pt x="6" y="4"/>
                    <a:pt x="6" y="4"/>
                  </a:cubicBezTo>
                  <a:cubicBezTo>
                    <a:pt x="3" y="7"/>
                    <a:pt x="3" y="7"/>
                    <a:pt x="3" y="7"/>
                  </a:cubicBezTo>
                  <a:cubicBezTo>
                    <a:pt x="3" y="7"/>
                    <a:pt x="3" y="7"/>
                    <a:pt x="5" y="12"/>
                  </a:cubicBezTo>
                  <a:cubicBezTo>
                    <a:pt x="4" y="13"/>
                    <a:pt x="4" y="13"/>
                    <a:pt x="4" y="13"/>
                  </a:cubicBezTo>
                  <a:cubicBezTo>
                    <a:pt x="0" y="15"/>
                    <a:pt x="0" y="15"/>
                    <a:pt x="0" y="16"/>
                  </a:cubicBezTo>
                  <a:cubicBezTo>
                    <a:pt x="0" y="19"/>
                    <a:pt x="0" y="19"/>
                    <a:pt x="0" y="19"/>
                  </a:cubicBezTo>
                  <a:cubicBezTo>
                    <a:pt x="0" y="20"/>
                    <a:pt x="0" y="20"/>
                    <a:pt x="4" y="22"/>
                  </a:cubicBezTo>
                  <a:cubicBezTo>
                    <a:pt x="5" y="23"/>
                    <a:pt x="5" y="23"/>
                    <a:pt x="5" y="23"/>
                  </a:cubicBezTo>
                  <a:cubicBezTo>
                    <a:pt x="3" y="28"/>
                    <a:pt x="3" y="28"/>
                    <a:pt x="3" y="28"/>
                  </a:cubicBezTo>
                  <a:cubicBezTo>
                    <a:pt x="6" y="31"/>
                    <a:pt x="6" y="31"/>
                    <a:pt x="6" y="31"/>
                  </a:cubicBezTo>
                  <a:cubicBezTo>
                    <a:pt x="6" y="31"/>
                    <a:pt x="6" y="31"/>
                    <a:pt x="6" y="31"/>
                  </a:cubicBezTo>
                  <a:cubicBezTo>
                    <a:pt x="7" y="31"/>
                    <a:pt x="7" y="31"/>
                    <a:pt x="7" y="31"/>
                  </a:cubicBezTo>
                  <a:cubicBezTo>
                    <a:pt x="7" y="31"/>
                    <a:pt x="7" y="31"/>
                    <a:pt x="11" y="29"/>
                  </a:cubicBezTo>
                  <a:cubicBezTo>
                    <a:pt x="13" y="30"/>
                    <a:pt x="13" y="30"/>
                    <a:pt x="13" y="30"/>
                  </a:cubicBezTo>
                  <a:cubicBezTo>
                    <a:pt x="14" y="34"/>
                    <a:pt x="15" y="34"/>
                    <a:pt x="15" y="34"/>
                  </a:cubicBezTo>
                  <a:cubicBezTo>
                    <a:pt x="19" y="34"/>
                    <a:pt x="19" y="34"/>
                    <a:pt x="19" y="34"/>
                  </a:cubicBezTo>
                  <a:cubicBezTo>
                    <a:pt x="19" y="34"/>
                    <a:pt x="20" y="34"/>
                    <a:pt x="21" y="30"/>
                  </a:cubicBezTo>
                  <a:cubicBezTo>
                    <a:pt x="23" y="29"/>
                    <a:pt x="23" y="29"/>
                    <a:pt x="23" y="29"/>
                  </a:cubicBezTo>
                  <a:cubicBezTo>
                    <a:pt x="25" y="30"/>
                    <a:pt x="27" y="31"/>
                    <a:pt x="27" y="31"/>
                  </a:cubicBezTo>
                  <a:cubicBezTo>
                    <a:pt x="28" y="31"/>
                    <a:pt x="28" y="31"/>
                    <a:pt x="28" y="31"/>
                  </a:cubicBezTo>
                  <a:cubicBezTo>
                    <a:pt x="31" y="28"/>
                    <a:pt x="31" y="28"/>
                    <a:pt x="31" y="28"/>
                  </a:cubicBezTo>
                  <a:cubicBezTo>
                    <a:pt x="31" y="28"/>
                    <a:pt x="31" y="28"/>
                    <a:pt x="29" y="23"/>
                  </a:cubicBezTo>
                  <a:cubicBezTo>
                    <a:pt x="30" y="22"/>
                    <a:pt x="30" y="22"/>
                    <a:pt x="30" y="22"/>
                  </a:cubicBezTo>
                  <a:cubicBezTo>
                    <a:pt x="34" y="20"/>
                    <a:pt x="34" y="20"/>
                    <a:pt x="34" y="19"/>
                  </a:cubicBezTo>
                  <a:cubicBezTo>
                    <a:pt x="34" y="15"/>
                    <a:pt x="34" y="15"/>
                    <a:pt x="34" y="15"/>
                  </a:cubicBezTo>
                  <a:cubicBezTo>
                    <a:pt x="34" y="15"/>
                    <a:pt x="34" y="15"/>
                    <a:pt x="30" y="13"/>
                  </a:cubicBezTo>
                  <a:close/>
                  <a:moveTo>
                    <a:pt x="17" y="23"/>
                  </a:moveTo>
                  <a:cubicBezTo>
                    <a:pt x="14" y="23"/>
                    <a:pt x="11" y="21"/>
                    <a:pt x="11" y="17"/>
                  </a:cubicBezTo>
                  <a:cubicBezTo>
                    <a:pt x="11" y="14"/>
                    <a:pt x="14" y="11"/>
                    <a:pt x="17" y="11"/>
                  </a:cubicBezTo>
                  <a:cubicBezTo>
                    <a:pt x="20" y="11"/>
                    <a:pt x="23" y="14"/>
                    <a:pt x="23" y="17"/>
                  </a:cubicBezTo>
                  <a:cubicBezTo>
                    <a:pt x="23" y="21"/>
                    <a:pt x="20" y="23"/>
                    <a:pt x="17" y="23"/>
                  </a:cubicBezTo>
                  <a:close/>
                  <a:moveTo>
                    <a:pt x="17" y="23"/>
                  </a:moveTo>
                  <a:cubicBezTo>
                    <a:pt x="17" y="23"/>
                    <a:pt x="17" y="23"/>
                    <a:pt x="17" y="23"/>
                  </a:cubicBezTo>
                </a:path>
              </a:pathLst>
            </a:custGeom>
            <a:grpFill/>
            <a:ln>
              <a:noFill/>
            </a:ln>
          </p:spPr>
          <p:txBody>
            <a:bodyPr vert="horz" wrap="square" lIns="128580" tIns="64290" rIns="128580" bIns="64290" numCol="1" anchor="t" anchorCtr="0" compatLnSpc="1"/>
            <a:lstStyle/>
            <a:p>
              <a:endParaRPr lang="en-US"/>
            </a:p>
          </p:txBody>
        </p:sp>
        <p:sp>
          <p:nvSpPr>
            <p:cNvPr id="105" name="Freeform 32"/>
            <p:cNvSpPr>
              <a:spLocks noEditPoints="1"/>
            </p:cNvSpPr>
            <p:nvPr/>
          </p:nvSpPr>
          <p:spPr bwMode="auto">
            <a:xfrm>
              <a:off x="6634163" y="3324225"/>
              <a:ext cx="103188" cy="100013"/>
            </a:xfrm>
            <a:custGeom>
              <a:avLst/>
              <a:gdLst>
                <a:gd name="T0" fmla="*/ 30 w 35"/>
                <a:gd name="T1" fmla="*/ 13 h 34"/>
                <a:gd name="T2" fmla="*/ 29 w 35"/>
                <a:gd name="T3" fmla="*/ 11 h 34"/>
                <a:gd name="T4" fmla="*/ 31 w 35"/>
                <a:gd name="T5" fmla="*/ 6 h 34"/>
                <a:gd name="T6" fmla="*/ 28 w 35"/>
                <a:gd name="T7" fmla="*/ 4 h 34"/>
                <a:gd name="T8" fmla="*/ 28 w 35"/>
                <a:gd name="T9" fmla="*/ 3 h 34"/>
                <a:gd name="T10" fmla="*/ 28 w 35"/>
                <a:gd name="T11" fmla="*/ 3 h 34"/>
                <a:gd name="T12" fmla="*/ 23 w 35"/>
                <a:gd name="T13" fmla="*/ 5 h 34"/>
                <a:gd name="T14" fmla="*/ 22 w 35"/>
                <a:gd name="T15" fmla="*/ 5 h 34"/>
                <a:gd name="T16" fmla="*/ 19 w 35"/>
                <a:gd name="T17" fmla="*/ 0 h 34"/>
                <a:gd name="T18" fmla="*/ 16 w 35"/>
                <a:gd name="T19" fmla="*/ 0 h 34"/>
                <a:gd name="T20" fmla="*/ 13 w 35"/>
                <a:gd name="T21" fmla="*/ 5 h 34"/>
                <a:gd name="T22" fmla="*/ 12 w 35"/>
                <a:gd name="T23" fmla="*/ 5 h 34"/>
                <a:gd name="T24" fmla="*/ 7 w 35"/>
                <a:gd name="T25" fmla="*/ 4 h 34"/>
                <a:gd name="T26" fmla="*/ 7 w 35"/>
                <a:gd name="T27" fmla="*/ 4 h 34"/>
                <a:gd name="T28" fmla="*/ 4 w 35"/>
                <a:gd name="T29" fmla="*/ 6 h 34"/>
                <a:gd name="T30" fmla="*/ 5 w 35"/>
                <a:gd name="T31" fmla="*/ 11 h 34"/>
                <a:gd name="T32" fmla="*/ 5 w 35"/>
                <a:gd name="T33" fmla="*/ 13 h 34"/>
                <a:gd name="T34" fmla="*/ 0 w 35"/>
                <a:gd name="T35" fmla="*/ 15 h 34"/>
                <a:gd name="T36" fmla="*/ 0 w 35"/>
                <a:gd name="T37" fmla="*/ 19 h 34"/>
                <a:gd name="T38" fmla="*/ 5 w 35"/>
                <a:gd name="T39" fmla="*/ 21 h 34"/>
                <a:gd name="T40" fmla="*/ 5 w 35"/>
                <a:gd name="T41" fmla="*/ 23 h 34"/>
                <a:gd name="T42" fmla="*/ 4 w 35"/>
                <a:gd name="T43" fmla="*/ 28 h 34"/>
                <a:gd name="T44" fmla="*/ 7 w 35"/>
                <a:gd name="T45" fmla="*/ 30 h 34"/>
                <a:gd name="T46" fmla="*/ 7 w 35"/>
                <a:gd name="T47" fmla="*/ 31 h 34"/>
                <a:gd name="T48" fmla="*/ 7 w 35"/>
                <a:gd name="T49" fmla="*/ 31 h 34"/>
                <a:gd name="T50" fmla="*/ 12 w 35"/>
                <a:gd name="T51" fmla="*/ 29 h 34"/>
                <a:gd name="T52" fmla="*/ 13 w 35"/>
                <a:gd name="T53" fmla="*/ 29 h 34"/>
                <a:gd name="T54" fmla="*/ 16 w 35"/>
                <a:gd name="T55" fmla="*/ 34 h 34"/>
                <a:gd name="T56" fmla="*/ 19 w 35"/>
                <a:gd name="T57" fmla="*/ 34 h 34"/>
                <a:gd name="T58" fmla="*/ 22 w 35"/>
                <a:gd name="T59" fmla="*/ 29 h 34"/>
                <a:gd name="T60" fmla="*/ 23 w 35"/>
                <a:gd name="T61" fmla="*/ 29 h 34"/>
                <a:gd name="T62" fmla="*/ 28 w 35"/>
                <a:gd name="T63" fmla="*/ 30 h 34"/>
                <a:gd name="T64" fmla="*/ 28 w 35"/>
                <a:gd name="T65" fmla="*/ 30 h 34"/>
                <a:gd name="T66" fmla="*/ 31 w 35"/>
                <a:gd name="T67" fmla="*/ 28 h 34"/>
                <a:gd name="T68" fmla="*/ 29 w 35"/>
                <a:gd name="T69" fmla="*/ 23 h 34"/>
                <a:gd name="T70" fmla="*/ 30 w 35"/>
                <a:gd name="T71" fmla="*/ 21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4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1"/>
                    <a:pt x="29" y="11"/>
                    <a:pt x="29" y="11"/>
                  </a:cubicBezTo>
                  <a:cubicBezTo>
                    <a:pt x="31" y="7"/>
                    <a:pt x="31" y="7"/>
                    <a:pt x="31" y="6"/>
                  </a:cubicBezTo>
                  <a:cubicBezTo>
                    <a:pt x="28" y="4"/>
                    <a:pt x="28" y="4"/>
                    <a:pt x="28" y="4"/>
                  </a:cubicBezTo>
                  <a:cubicBezTo>
                    <a:pt x="28" y="3"/>
                    <a:pt x="28" y="3"/>
                    <a:pt x="28" y="3"/>
                  </a:cubicBezTo>
                  <a:cubicBezTo>
                    <a:pt x="28" y="3"/>
                    <a:pt x="28" y="3"/>
                    <a:pt x="28" y="3"/>
                  </a:cubicBezTo>
                  <a:cubicBezTo>
                    <a:pt x="28" y="3"/>
                    <a:pt x="27" y="3"/>
                    <a:pt x="23" y="5"/>
                  </a:cubicBezTo>
                  <a:cubicBezTo>
                    <a:pt x="22" y="5"/>
                    <a:pt x="22" y="5"/>
                    <a:pt x="22" y="5"/>
                  </a:cubicBezTo>
                  <a:cubicBezTo>
                    <a:pt x="20" y="0"/>
                    <a:pt x="20" y="0"/>
                    <a:pt x="19" y="0"/>
                  </a:cubicBezTo>
                  <a:cubicBezTo>
                    <a:pt x="16" y="0"/>
                    <a:pt x="16" y="0"/>
                    <a:pt x="16" y="0"/>
                  </a:cubicBezTo>
                  <a:cubicBezTo>
                    <a:pt x="15" y="0"/>
                    <a:pt x="15" y="0"/>
                    <a:pt x="13" y="5"/>
                  </a:cubicBezTo>
                  <a:cubicBezTo>
                    <a:pt x="12" y="5"/>
                    <a:pt x="12" y="5"/>
                    <a:pt x="12" y="5"/>
                  </a:cubicBezTo>
                  <a:cubicBezTo>
                    <a:pt x="9" y="4"/>
                    <a:pt x="7" y="4"/>
                    <a:pt x="7" y="4"/>
                  </a:cubicBezTo>
                  <a:cubicBezTo>
                    <a:pt x="7" y="4"/>
                    <a:pt x="7" y="4"/>
                    <a:pt x="7" y="4"/>
                  </a:cubicBezTo>
                  <a:cubicBezTo>
                    <a:pt x="4" y="6"/>
                    <a:pt x="4" y="6"/>
                    <a:pt x="4" y="6"/>
                  </a:cubicBezTo>
                  <a:cubicBezTo>
                    <a:pt x="3" y="7"/>
                    <a:pt x="3" y="7"/>
                    <a:pt x="5" y="11"/>
                  </a:cubicBezTo>
                  <a:cubicBezTo>
                    <a:pt x="5" y="13"/>
                    <a:pt x="5" y="13"/>
                    <a:pt x="5" y="13"/>
                  </a:cubicBezTo>
                  <a:cubicBezTo>
                    <a:pt x="0" y="15"/>
                    <a:pt x="0" y="15"/>
                    <a:pt x="0" y="15"/>
                  </a:cubicBezTo>
                  <a:cubicBezTo>
                    <a:pt x="0" y="19"/>
                    <a:pt x="0" y="19"/>
                    <a:pt x="0" y="19"/>
                  </a:cubicBezTo>
                  <a:cubicBezTo>
                    <a:pt x="0" y="19"/>
                    <a:pt x="0" y="20"/>
                    <a:pt x="5" y="21"/>
                  </a:cubicBezTo>
                  <a:cubicBezTo>
                    <a:pt x="5" y="23"/>
                    <a:pt x="5" y="23"/>
                    <a:pt x="5" y="23"/>
                  </a:cubicBezTo>
                  <a:cubicBezTo>
                    <a:pt x="3" y="27"/>
                    <a:pt x="4" y="27"/>
                    <a:pt x="4" y="28"/>
                  </a:cubicBezTo>
                  <a:cubicBezTo>
                    <a:pt x="7" y="30"/>
                    <a:pt x="7" y="30"/>
                    <a:pt x="7" y="30"/>
                  </a:cubicBezTo>
                  <a:cubicBezTo>
                    <a:pt x="7" y="31"/>
                    <a:pt x="7" y="31"/>
                    <a:pt x="7" y="31"/>
                  </a:cubicBezTo>
                  <a:cubicBezTo>
                    <a:pt x="7" y="31"/>
                    <a:pt x="7" y="31"/>
                    <a:pt x="7" y="31"/>
                  </a:cubicBezTo>
                  <a:cubicBezTo>
                    <a:pt x="7" y="31"/>
                    <a:pt x="8" y="31"/>
                    <a:pt x="12" y="29"/>
                  </a:cubicBezTo>
                  <a:cubicBezTo>
                    <a:pt x="13" y="29"/>
                    <a:pt x="13" y="29"/>
                    <a:pt x="13" y="29"/>
                  </a:cubicBezTo>
                  <a:cubicBezTo>
                    <a:pt x="15" y="34"/>
                    <a:pt x="15" y="34"/>
                    <a:pt x="16" y="34"/>
                  </a:cubicBezTo>
                  <a:cubicBezTo>
                    <a:pt x="19" y="34"/>
                    <a:pt x="19" y="34"/>
                    <a:pt x="19" y="34"/>
                  </a:cubicBezTo>
                  <a:cubicBezTo>
                    <a:pt x="20" y="34"/>
                    <a:pt x="20" y="34"/>
                    <a:pt x="22" y="29"/>
                  </a:cubicBezTo>
                  <a:cubicBezTo>
                    <a:pt x="23" y="29"/>
                    <a:pt x="23" y="29"/>
                    <a:pt x="23" y="29"/>
                  </a:cubicBezTo>
                  <a:cubicBezTo>
                    <a:pt x="26" y="30"/>
                    <a:pt x="27" y="30"/>
                    <a:pt x="28" y="30"/>
                  </a:cubicBezTo>
                  <a:cubicBezTo>
                    <a:pt x="28" y="30"/>
                    <a:pt x="28" y="30"/>
                    <a:pt x="28" y="30"/>
                  </a:cubicBezTo>
                  <a:cubicBezTo>
                    <a:pt x="31" y="28"/>
                    <a:pt x="31" y="28"/>
                    <a:pt x="31" y="28"/>
                  </a:cubicBezTo>
                  <a:cubicBezTo>
                    <a:pt x="31" y="27"/>
                    <a:pt x="32" y="27"/>
                    <a:pt x="29" y="23"/>
                  </a:cubicBezTo>
                  <a:cubicBezTo>
                    <a:pt x="30" y="21"/>
                    <a:pt x="30" y="21"/>
                    <a:pt x="30" y="21"/>
                  </a:cubicBezTo>
                  <a:cubicBezTo>
                    <a:pt x="35" y="19"/>
                    <a:pt x="35" y="19"/>
                    <a:pt x="35" y="19"/>
                  </a:cubicBezTo>
                  <a:cubicBezTo>
                    <a:pt x="35" y="15"/>
                    <a:pt x="35" y="15"/>
                    <a:pt x="35" y="15"/>
                  </a:cubicBezTo>
                  <a:cubicBezTo>
                    <a:pt x="35" y="15"/>
                    <a:pt x="35" y="14"/>
                    <a:pt x="30" y="13"/>
                  </a:cubicBezTo>
                  <a:close/>
                  <a:moveTo>
                    <a:pt x="17" y="23"/>
                  </a:moveTo>
                  <a:cubicBezTo>
                    <a:pt x="14" y="23"/>
                    <a:pt x="11" y="20"/>
                    <a:pt x="11" y="17"/>
                  </a:cubicBezTo>
                  <a:cubicBezTo>
                    <a:pt x="11" y="14"/>
                    <a:pt x="14" y="11"/>
                    <a:pt x="17" y="11"/>
                  </a:cubicBezTo>
                  <a:cubicBezTo>
                    <a:pt x="21" y="11"/>
                    <a:pt x="24" y="14"/>
                    <a:pt x="24" y="17"/>
                  </a:cubicBezTo>
                  <a:cubicBezTo>
                    <a:pt x="24" y="20"/>
                    <a:pt x="21" y="23"/>
                    <a:pt x="17" y="23"/>
                  </a:cubicBezTo>
                  <a:close/>
                  <a:moveTo>
                    <a:pt x="17" y="23"/>
                  </a:moveTo>
                  <a:cubicBezTo>
                    <a:pt x="17" y="23"/>
                    <a:pt x="17" y="23"/>
                    <a:pt x="17" y="23"/>
                  </a:cubicBezTo>
                </a:path>
              </a:pathLst>
            </a:custGeom>
            <a:grpFill/>
            <a:ln>
              <a:noFill/>
            </a:ln>
          </p:spPr>
          <p:txBody>
            <a:bodyPr vert="horz" wrap="square" lIns="128580" tIns="64290" rIns="128580" bIns="64290" numCol="1" anchor="t" anchorCtr="0" compatLnSpc="1"/>
            <a:lstStyle/>
            <a:p>
              <a:endParaRPr lang="en-US"/>
            </a:p>
          </p:txBody>
        </p:sp>
        <p:sp>
          <p:nvSpPr>
            <p:cNvPr id="106" name="Freeform 33"/>
            <p:cNvSpPr>
              <a:spLocks noEditPoints="1"/>
            </p:cNvSpPr>
            <p:nvPr/>
          </p:nvSpPr>
          <p:spPr bwMode="auto">
            <a:xfrm>
              <a:off x="6389688" y="3144838"/>
              <a:ext cx="103188" cy="100013"/>
            </a:xfrm>
            <a:custGeom>
              <a:avLst/>
              <a:gdLst>
                <a:gd name="T0" fmla="*/ 30 w 35"/>
                <a:gd name="T1" fmla="*/ 13 h 34"/>
                <a:gd name="T2" fmla="*/ 29 w 35"/>
                <a:gd name="T3" fmla="*/ 11 h 34"/>
                <a:gd name="T4" fmla="*/ 31 w 35"/>
                <a:gd name="T5" fmla="*/ 6 h 34"/>
                <a:gd name="T6" fmla="*/ 28 w 35"/>
                <a:gd name="T7" fmla="*/ 4 h 34"/>
                <a:gd name="T8" fmla="*/ 28 w 35"/>
                <a:gd name="T9" fmla="*/ 4 h 34"/>
                <a:gd name="T10" fmla="*/ 28 w 35"/>
                <a:gd name="T11" fmla="*/ 4 h 34"/>
                <a:gd name="T12" fmla="*/ 23 w 35"/>
                <a:gd name="T13" fmla="*/ 5 h 34"/>
                <a:gd name="T14" fmla="*/ 22 w 35"/>
                <a:gd name="T15" fmla="*/ 5 h 34"/>
                <a:gd name="T16" fmla="*/ 19 w 35"/>
                <a:gd name="T17" fmla="*/ 0 h 34"/>
                <a:gd name="T18" fmla="*/ 15 w 35"/>
                <a:gd name="T19" fmla="*/ 0 h 34"/>
                <a:gd name="T20" fmla="*/ 13 w 35"/>
                <a:gd name="T21" fmla="*/ 5 h 34"/>
                <a:gd name="T22" fmla="*/ 11 w 35"/>
                <a:gd name="T23" fmla="*/ 5 h 34"/>
                <a:gd name="T24" fmla="*/ 7 w 35"/>
                <a:gd name="T25" fmla="*/ 4 h 34"/>
                <a:gd name="T26" fmla="*/ 6 w 35"/>
                <a:gd name="T27" fmla="*/ 4 h 34"/>
                <a:gd name="T28" fmla="*/ 4 w 35"/>
                <a:gd name="T29" fmla="*/ 6 h 34"/>
                <a:gd name="T30" fmla="*/ 5 w 35"/>
                <a:gd name="T31" fmla="*/ 12 h 34"/>
                <a:gd name="T32" fmla="*/ 5 w 35"/>
                <a:gd name="T33" fmla="*/ 13 h 34"/>
                <a:gd name="T34" fmla="*/ 0 w 35"/>
                <a:gd name="T35" fmla="*/ 15 h 34"/>
                <a:gd name="T36" fmla="*/ 0 w 35"/>
                <a:gd name="T37" fmla="*/ 19 h 34"/>
                <a:gd name="T38" fmla="*/ 5 w 35"/>
                <a:gd name="T39" fmla="*/ 22 h 34"/>
                <a:gd name="T40" fmla="*/ 5 w 35"/>
                <a:gd name="T41" fmla="*/ 23 h 34"/>
                <a:gd name="T42" fmla="*/ 4 w 35"/>
                <a:gd name="T43" fmla="*/ 28 h 34"/>
                <a:gd name="T44" fmla="*/ 6 w 35"/>
                <a:gd name="T45" fmla="*/ 31 h 34"/>
                <a:gd name="T46" fmla="*/ 7 w 35"/>
                <a:gd name="T47" fmla="*/ 31 h 34"/>
                <a:gd name="T48" fmla="*/ 7 w 35"/>
                <a:gd name="T49" fmla="*/ 31 h 34"/>
                <a:gd name="T50" fmla="*/ 11 w 35"/>
                <a:gd name="T51" fmla="*/ 29 h 34"/>
                <a:gd name="T52" fmla="*/ 13 w 35"/>
                <a:gd name="T53" fmla="*/ 30 h 34"/>
                <a:gd name="T54" fmla="*/ 15 w 35"/>
                <a:gd name="T55" fmla="*/ 34 h 34"/>
                <a:gd name="T56" fmla="*/ 19 w 35"/>
                <a:gd name="T57" fmla="*/ 34 h 34"/>
                <a:gd name="T58" fmla="*/ 22 w 35"/>
                <a:gd name="T59" fmla="*/ 30 h 34"/>
                <a:gd name="T60" fmla="*/ 23 w 35"/>
                <a:gd name="T61" fmla="*/ 29 h 34"/>
                <a:gd name="T62" fmla="*/ 28 w 35"/>
                <a:gd name="T63" fmla="*/ 31 h 34"/>
                <a:gd name="T64" fmla="*/ 28 w 35"/>
                <a:gd name="T65" fmla="*/ 31 h 34"/>
                <a:gd name="T66" fmla="*/ 31 w 35"/>
                <a:gd name="T67" fmla="*/ 28 h 34"/>
                <a:gd name="T68" fmla="*/ 29 w 35"/>
                <a:gd name="T69" fmla="*/ 23 h 34"/>
                <a:gd name="T70" fmla="*/ 30 w 35"/>
                <a:gd name="T71" fmla="*/ 21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1"/>
                    <a:pt x="29" y="11"/>
                    <a:pt x="29" y="11"/>
                  </a:cubicBezTo>
                  <a:cubicBezTo>
                    <a:pt x="31" y="7"/>
                    <a:pt x="31" y="7"/>
                    <a:pt x="31" y="6"/>
                  </a:cubicBezTo>
                  <a:cubicBezTo>
                    <a:pt x="28" y="4"/>
                    <a:pt x="28" y="4"/>
                    <a:pt x="28" y="4"/>
                  </a:cubicBezTo>
                  <a:cubicBezTo>
                    <a:pt x="28" y="4"/>
                    <a:pt x="28" y="4"/>
                    <a:pt x="28" y="4"/>
                  </a:cubicBezTo>
                  <a:cubicBezTo>
                    <a:pt x="28" y="4"/>
                    <a:pt x="28" y="4"/>
                    <a:pt x="28" y="4"/>
                  </a:cubicBezTo>
                  <a:cubicBezTo>
                    <a:pt x="27" y="4"/>
                    <a:pt x="27" y="4"/>
                    <a:pt x="23" y="5"/>
                  </a:cubicBezTo>
                  <a:cubicBezTo>
                    <a:pt x="22" y="5"/>
                    <a:pt x="22" y="5"/>
                    <a:pt x="22" y="5"/>
                  </a:cubicBezTo>
                  <a:cubicBezTo>
                    <a:pt x="20" y="0"/>
                    <a:pt x="19" y="0"/>
                    <a:pt x="19" y="0"/>
                  </a:cubicBezTo>
                  <a:cubicBezTo>
                    <a:pt x="15" y="0"/>
                    <a:pt x="15" y="0"/>
                    <a:pt x="15" y="0"/>
                  </a:cubicBezTo>
                  <a:cubicBezTo>
                    <a:pt x="15" y="0"/>
                    <a:pt x="15" y="0"/>
                    <a:pt x="13" y="5"/>
                  </a:cubicBezTo>
                  <a:cubicBezTo>
                    <a:pt x="11" y="5"/>
                    <a:pt x="11" y="5"/>
                    <a:pt x="11" y="5"/>
                  </a:cubicBezTo>
                  <a:cubicBezTo>
                    <a:pt x="9" y="4"/>
                    <a:pt x="7" y="4"/>
                    <a:pt x="7" y="4"/>
                  </a:cubicBezTo>
                  <a:cubicBezTo>
                    <a:pt x="6" y="4"/>
                    <a:pt x="6" y="4"/>
                    <a:pt x="6" y="4"/>
                  </a:cubicBezTo>
                  <a:cubicBezTo>
                    <a:pt x="4" y="6"/>
                    <a:pt x="4" y="6"/>
                    <a:pt x="4" y="6"/>
                  </a:cubicBezTo>
                  <a:cubicBezTo>
                    <a:pt x="3" y="7"/>
                    <a:pt x="3" y="7"/>
                    <a:pt x="5" y="12"/>
                  </a:cubicBezTo>
                  <a:cubicBezTo>
                    <a:pt x="5" y="13"/>
                    <a:pt x="5" y="13"/>
                    <a:pt x="5" y="13"/>
                  </a:cubicBezTo>
                  <a:cubicBezTo>
                    <a:pt x="0" y="15"/>
                    <a:pt x="0" y="15"/>
                    <a:pt x="0" y="15"/>
                  </a:cubicBezTo>
                  <a:cubicBezTo>
                    <a:pt x="0" y="19"/>
                    <a:pt x="0" y="19"/>
                    <a:pt x="0" y="19"/>
                  </a:cubicBezTo>
                  <a:cubicBezTo>
                    <a:pt x="0" y="20"/>
                    <a:pt x="0" y="20"/>
                    <a:pt x="5" y="22"/>
                  </a:cubicBezTo>
                  <a:cubicBezTo>
                    <a:pt x="5" y="23"/>
                    <a:pt x="5" y="23"/>
                    <a:pt x="5" y="23"/>
                  </a:cubicBezTo>
                  <a:cubicBezTo>
                    <a:pt x="3" y="27"/>
                    <a:pt x="3" y="28"/>
                    <a:pt x="4" y="28"/>
                  </a:cubicBezTo>
                  <a:cubicBezTo>
                    <a:pt x="6" y="31"/>
                    <a:pt x="6" y="31"/>
                    <a:pt x="6" y="31"/>
                  </a:cubicBezTo>
                  <a:cubicBezTo>
                    <a:pt x="7" y="31"/>
                    <a:pt x="7" y="31"/>
                    <a:pt x="7" y="31"/>
                  </a:cubicBezTo>
                  <a:cubicBezTo>
                    <a:pt x="7" y="31"/>
                    <a:pt x="7" y="31"/>
                    <a:pt x="7" y="31"/>
                  </a:cubicBezTo>
                  <a:cubicBezTo>
                    <a:pt x="7" y="31"/>
                    <a:pt x="7" y="31"/>
                    <a:pt x="11" y="29"/>
                  </a:cubicBezTo>
                  <a:cubicBezTo>
                    <a:pt x="13" y="30"/>
                    <a:pt x="13" y="30"/>
                    <a:pt x="13" y="30"/>
                  </a:cubicBezTo>
                  <a:cubicBezTo>
                    <a:pt x="15" y="34"/>
                    <a:pt x="15" y="34"/>
                    <a:pt x="15" y="34"/>
                  </a:cubicBezTo>
                  <a:cubicBezTo>
                    <a:pt x="19" y="34"/>
                    <a:pt x="19" y="34"/>
                    <a:pt x="19" y="34"/>
                  </a:cubicBezTo>
                  <a:cubicBezTo>
                    <a:pt x="20" y="34"/>
                    <a:pt x="20" y="34"/>
                    <a:pt x="22" y="30"/>
                  </a:cubicBezTo>
                  <a:cubicBezTo>
                    <a:pt x="23" y="29"/>
                    <a:pt x="23" y="29"/>
                    <a:pt x="23" y="29"/>
                  </a:cubicBezTo>
                  <a:cubicBezTo>
                    <a:pt x="26" y="30"/>
                    <a:pt x="27" y="31"/>
                    <a:pt x="28" y="31"/>
                  </a:cubicBezTo>
                  <a:cubicBezTo>
                    <a:pt x="28" y="31"/>
                    <a:pt x="28" y="31"/>
                    <a:pt x="28" y="31"/>
                  </a:cubicBezTo>
                  <a:cubicBezTo>
                    <a:pt x="31" y="28"/>
                    <a:pt x="31" y="28"/>
                    <a:pt x="31" y="28"/>
                  </a:cubicBezTo>
                  <a:cubicBezTo>
                    <a:pt x="31" y="27"/>
                    <a:pt x="31" y="27"/>
                    <a:pt x="29" y="23"/>
                  </a:cubicBezTo>
                  <a:cubicBezTo>
                    <a:pt x="30" y="21"/>
                    <a:pt x="30" y="21"/>
                    <a:pt x="30" y="21"/>
                  </a:cubicBezTo>
                  <a:cubicBezTo>
                    <a:pt x="35" y="20"/>
                    <a:pt x="35" y="19"/>
                    <a:pt x="35" y="19"/>
                  </a:cubicBezTo>
                  <a:cubicBezTo>
                    <a:pt x="35" y="15"/>
                    <a:pt x="35" y="15"/>
                    <a:pt x="35" y="15"/>
                  </a:cubicBezTo>
                  <a:cubicBezTo>
                    <a:pt x="35" y="15"/>
                    <a:pt x="35" y="15"/>
                    <a:pt x="30" y="13"/>
                  </a:cubicBezTo>
                  <a:close/>
                  <a:moveTo>
                    <a:pt x="17" y="23"/>
                  </a:moveTo>
                  <a:cubicBezTo>
                    <a:pt x="14" y="23"/>
                    <a:pt x="11" y="20"/>
                    <a:pt x="11" y="17"/>
                  </a:cubicBezTo>
                  <a:cubicBezTo>
                    <a:pt x="11" y="14"/>
                    <a:pt x="14" y="11"/>
                    <a:pt x="17" y="11"/>
                  </a:cubicBezTo>
                  <a:cubicBezTo>
                    <a:pt x="21" y="11"/>
                    <a:pt x="23" y="14"/>
                    <a:pt x="23" y="17"/>
                  </a:cubicBezTo>
                  <a:cubicBezTo>
                    <a:pt x="23" y="20"/>
                    <a:pt x="21" y="23"/>
                    <a:pt x="17" y="23"/>
                  </a:cubicBezTo>
                  <a:close/>
                  <a:moveTo>
                    <a:pt x="17" y="23"/>
                  </a:moveTo>
                  <a:cubicBezTo>
                    <a:pt x="17" y="23"/>
                    <a:pt x="17" y="23"/>
                    <a:pt x="17" y="23"/>
                  </a:cubicBezTo>
                </a:path>
              </a:pathLst>
            </a:custGeom>
            <a:grpFill/>
            <a:ln>
              <a:noFill/>
            </a:ln>
          </p:spPr>
          <p:txBody>
            <a:bodyPr vert="horz" wrap="square" lIns="128580" tIns="64290" rIns="128580" bIns="64290" numCol="1" anchor="t" anchorCtr="0" compatLnSpc="1"/>
            <a:lstStyle/>
            <a:p>
              <a:endParaRPr lang="en-US"/>
            </a:p>
          </p:txBody>
        </p:sp>
        <p:sp>
          <p:nvSpPr>
            <p:cNvPr id="107" name="Freeform 34"/>
            <p:cNvSpPr>
              <a:spLocks noEditPoints="1"/>
            </p:cNvSpPr>
            <p:nvPr/>
          </p:nvSpPr>
          <p:spPr bwMode="auto">
            <a:xfrm>
              <a:off x="6737350" y="4354513"/>
              <a:ext cx="103188" cy="100013"/>
            </a:xfrm>
            <a:custGeom>
              <a:avLst/>
              <a:gdLst>
                <a:gd name="T0" fmla="*/ 30 w 35"/>
                <a:gd name="T1" fmla="*/ 12 h 34"/>
                <a:gd name="T2" fmla="*/ 30 w 35"/>
                <a:gd name="T3" fmla="*/ 11 h 34"/>
                <a:gd name="T4" fmla="*/ 31 w 35"/>
                <a:gd name="T5" fmla="*/ 6 h 34"/>
                <a:gd name="T6" fmla="*/ 28 w 35"/>
                <a:gd name="T7" fmla="*/ 3 h 34"/>
                <a:gd name="T8" fmla="*/ 28 w 35"/>
                <a:gd name="T9" fmla="*/ 3 h 34"/>
                <a:gd name="T10" fmla="*/ 28 w 35"/>
                <a:gd name="T11" fmla="*/ 3 h 34"/>
                <a:gd name="T12" fmla="*/ 23 w 35"/>
                <a:gd name="T13" fmla="*/ 5 h 34"/>
                <a:gd name="T14" fmla="*/ 22 w 35"/>
                <a:gd name="T15" fmla="*/ 4 h 34"/>
                <a:gd name="T16" fmla="*/ 19 w 35"/>
                <a:gd name="T17" fmla="*/ 0 h 34"/>
                <a:gd name="T18" fmla="*/ 16 w 35"/>
                <a:gd name="T19" fmla="*/ 0 h 34"/>
                <a:gd name="T20" fmla="*/ 13 w 35"/>
                <a:gd name="T21" fmla="*/ 4 h 34"/>
                <a:gd name="T22" fmla="*/ 12 w 35"/>
                <a:gd name="T23" fmla="*/ 5 h 34"/>
                <a:gd name="T24" fmla="*/ 7 w 35"/>
                <a:gd name="T25" fmla="*/ 3 h 34"/>
                <a:gd name="T26" fmla="*/ 7 w 35"/>
                <a:gd name="T27" fmla="*/ 3 h 34"/>
                <a:gd name="T28" fmla="*/ 4 w 35"/>
                <a:gd name="T29" fmla="*/ 6 h 34"/>
                <a:gd name="T30" fmla="*/ 6 w 35"/>
                <a:gd name="T31" fmla="*/ 11 h 34"/>
                <a:gd name="T32" fmla="*/ 5 w 35"/>
                <a:gd name="T33" fmla="*/ 12 h 34"/>
                <a:gd name="T34" fmla="*/ 0 w 35"/>
                <a:gd name="T35" fmla="*/ 15 h 34"/>
                <a:gd name="T36" fmla="*/ 0 w 35"/>
                <a:gd name="T37" fmla="*/ 19 h 34"/>
                <a:gd name="T38" fmla="*/ 5 w 35"/>
                <a:gd name="T39" fmla="*/ 21 h 34"/>
                <a:gd name="T40" fmla="*/ 6 w 35"/>
                <a:gd name="T41" fmla="*/ 22 h 34"/>
                <a:gd name="T42" fmla="*/ 4 w 35"/>
                <a:gd name="T43" fmla="*/ 27 h 34"/>
                <a:gd name="T44" fmla="*/ 7 w 35"/>
                <a:gd name="T45" fmla="*/ 30 h 34"/>
                <a:gd name="T46" fmla="*/ 7 w 35"/>
                <a:gd name="T47" fmla="*/ 30 h 34"/>
                <a:gd name="T48" fmla="*/ 7 w 35"/>
                <a:gd name="T49" fmla="*/ 30 h 34"/>
                <a:gd name="T50" fmla="*/ 12 w 35"/>
                <a:gd name="T51" fmla="*/ 28 h 34"/>
                <a:gd name="T52" fmla="*/ 13 w 35"/>
                <a:gd name="T53" fmla="*/ 29 h 34"/>
                <a:gd name="T54" fmla="*/ 16 w 35"/>
                <a:gd name="T55" fmla="*/ 34 h 34"/>
                <a:gd name="T56" fmla="*/ 19 w 35"/>
                <a:gd name="T57" fmla="*/ 34 h 34"/>
                <a:gd name="T58" fmla="*/ 22 w 35"/>
                <a:gd name="T59" fmla="*/ 29 h 34"/>
                <a:gd name="T60" fmla="*/ 23 w 35"/>
                <a:gd name="T61" fmla="*/ 28 h 34"/>
                <a:gd name="T62" fmla="*/ 28 w 35"/>
                <a:gd name="T63" fmla="*/ 30 h 34"/>
                <a:gd name="T64" fmla="*/ 28 w 35"/>
                <a:gd name="T65" fmla="*/ 30 h 34"/>
                <a:gd name="T66" fmla="*/ 31 w 35"/>
                <a:gd name="T67" fmla="*/ 27 h 34"/>
                <a:gd name="T68" fmla="*/ 30 w 35"/>
                <a:gd name="T69" fmla="*/ 22 h 34"/>
                <a:gd name="T70" fmla="*/ 30 w 35"/>
                <a:gd name="T71" fmla="*/ 21 h 34"/>
                <a:gd name="T72" fmla="*/ 35 w 35"/>
                <a:gd name="T73" fmla="*/ 18 h 34"/>
                <a:gd name="T74" fmla="*/ 35 w 35"/>
                <a:gd name="T75" fmla="*/ 15 h 34"/>
                <a:gd name="T76" fmla="*/ 30 w 35"/>
                <a:gd name="T77" fmla="*/ 12 h 34"/>
                <a:gd name="T78" fmla="*/ 18 w 35"/>
                <a:gd name="T79" fmla="*/ 23 h 34"/>
                <a:gd name="T80" fmla="*/ 11 w 35"/>
                <a:gd name="T81" fmla="*/ 17 h 34"/>
                <a:gd name="T82" fmla="*/ 18 w 35"/>
                <a:gd name="T83" fmla="*/ 11 h 34"/>
                <a:gd name="T84" fmla="*/ 24 w 35"/>
                <a:gd name="T85" fmla="*/ 17 h 34"/>
                <a:gd name="T86" fmla="*/ 18 w 35"/>
                <a:gd name="T87" fmla="*/ 23 h 34"/>
                <a:gd name="T88" fmla="*/ 18 w 35"/>
                <a:gd name="T89" fmla="*/ 23 h 34"/>
                <a:gd name="T90" fmla="*/ 18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2"/>
                  </a:moveTo>
                  <a:cubicBezTo>
                    <a:pt x="30" y="11"/>
                    <a:pt x="30" y="11"/>
                    <a:pt x="30" y="11"/>
                  </a:cubicBezTo>
                  <a:cubicBezTo>
                    <a:pt x="32" y="6"/>
                    <a:pt x="31" y="6"/>
                    <a:pt x="31" y="6"/>
                  </a:cubicBezTo>
                  <a:cubicBezTo>
                    <a:pt x="28" y="3"/>
                    <a:pt x="28" y="3"/>
                    <a:pt x="28" y="3"/>
                  </a:cubicBezTo>
                  <a:cubicBezTo>
                    <a:pt x="28" y="3"/>
                    <a:pt x="28" y="3"/>
                    <a:pt x="28" y="3"/>
                  </a:cubicBezTo>
                  <a:cubicBezTo>
                    <a:pt x="28" y="3"/>
                    <a:pt x="28" y="3"/>
                    <a:pt x="28" y="3"/>
                  </a:cubicBezTo>
                  <a:cubicBezTo>
                    <a:pt x="28" y="3"/>
                    <a:pt x="27" y="3"/>
                    <a:pt x="23" y="5"/>
                  </a:cubicBezTo>
                  <a:cubicBezTo>
                    <a:pt x="22" y="4"/>
                    <a:pt x="22" y="4"/>
                    <a:pt x="22" y="4"/>
                  </a:cubicBezTo>
                  <a:cubicBezTo>
                    <a:pt x="20" y="0"/>
                    <a:pt x="20" y="0"/>
                    <a:pt x="19" y="0"/>
                  </a:cubicBezTo>
                  <a:cubicBezTo>
                    <a:pt x="16" y="0"/>
                    <a:pt x="16" y="0"/>
                    <a:pt x="16" y="0"/>
                  </a:cubicBezTo>
                  <a:cubicBezTo>
                    <a:pt x="15" y="0"/>
                    <a:pt x="15" y="0"/>
                    <a:pt x="13" y="4"/>
                  </a:cubicBezTo>
                  <a:cubicBezTo>
                    <a:pt x="12" y="5"/>
                    <a:pt x="12" y="5"/>
                    <a:pt x="12" y="5"/>
                  </a:cubicBezTo>
                  <a:cubicBezTo>
                    <a:pt x="9" y="4"/>
                    <a:pt x="8" y="3"/>
                    <a:pt x="7" y="3"/>
                  </a:cubicBezTo>
                  <a:cubicBezTo>
                    <a:pt x="7" y="3"/>
                    <a:pt x="7" y="3"/>
                    <a:pt x="7" y="3"/>
                  </a:cubicBezTo>
                  <a:cubicBezTo>
                    <a:pt x="4" y="6"/>
                    <a:pt x="4" y="6"/>
                    <a:pt x="4" y="6"/>
                  </a:cubicBezTo>
                  <a:cubicBezTo>
                    <a:pt x="4" y="6"/>
                    <a:pt x="3" y="6"/>
                    <a:pt x="6" y="11"/>
                  </a:cubicBezTo>
                  <a:cubicBezTo>
                    <a:pt x="5" y="12"/>
                    <a:pt x="5" y="12"/>
                    <a:pt x="5" y="12"/>
                  </a:cubicBezTo>
                  <a:cubicBezTo>
                    <a:pt x="0" y="14"/>
                    <a:pt x="0" y="14"/>
                    <a:pt x="0" y="15"/>
                  </a:cubicBezTo>
                  <a:cubicBezTo>
                    <a:pt x="0" y="19"/>
                    <a:pt x="0" y="19"/>
                    <a:pt x="0" y="19"/>
                  </a:cubicBezTo>
                  <a:cubicBezTo>
                    <a:pt x="0" y="19"/>
                    <a:pt x="0" y="19"/>
                    <a:pt x="5" y="21"/>
                  </a:cubicBezTo>
                  <a:cubicBezTo>
                    <a:pt x="6" y="22"/>
                    <a:pt x="6" y="22"/>
                    <a:pt x="6" y="22"/>
                  </a:cubicBezTo>
                  <a:cubicBezTo>
                    <a:pt x="4" y="27"/>
                    <a:pt x="4" y="27"/>
                    <a:pt x="4" y="27"/>
                  </a:cubicBezTo>
                  <a:cubicBezTo>
                    <a:pt x="7" y="30"/>
                    <a:pt x="7" y="30"/>
                    <a:pt x="7" y="30"/>
                  </a:cubicBezTo>
                  <a:cubicBezTo>
                    <a:pt x="7" y="30"/>
                    <a:pt x="7" y="30"/>
                    <a:pt x="7" y="30"/>
                  </a:cubicBezTo>
                  <a:cubicBezTo>
                    <a:pt x="7" y="30"/>
                    <a:pt x="7" y="30"/>
                    <a:pt x="7" y="30"/>
                  </a:cubicBezTo>
                  <a:cubicBezTo>
                    <a:pt x="7" y="30"/>
                    <a:pt x="8" y="30"/>
                    <a:pt x="12" y="28"/>
                  </a:cubicBezTo>
                  <a:cubicBezTo>
                    <a:pt x="13" y="29"/>
                    <a:pt x="13" y="29"/>
                    <a:pt x="13" y="29"/>
                  </a:cubicBezTo>
                  <a:cubicBezTo>
                    <a:pt x="15" y="34"/>
                    <a:pt x="15" y="34"/>
                    <a:pt x="16" y="34"/>
                  </a:cubicBezTo>
                  <a:cubicBezTo>
                    <a:pt x="19" y="34"/>
                    <a:pt x="19" y="34"/>
                    <a:pt x="19" y="34"/>
                  </a:cubicBezTo>
                  <a:cubicBezTo>
                    <a:pt x="20" y="34"/>
                    <a:pt x="20" y="34"/>
                    <a:pt x="22" y="29"/>
                  </a:cubicBezTo>
                  <a:cubicBezTo>
                    <a:pt x="23" y="28"/>
                    <a:pt x="23" y="28"/>
                    <a:pt x="23" y="28"/>
                  </a:cubicBezTo>
                  <a:cubicBezTo>
                    <a:pt x="26" y="30"/>
                    <a:pt x="28" y="30"/>
                    <a:pt x="28" y="30"/>
                  </a:cubicBezTo>
                  <a:cubicBezTo>
                    <a:pt x="28" y="30"/>
                    <a:pt x="28" y="30"/>
                    <a:pt x="28" y="30"/>
                  </a:cubicBezTo>
                  <a:cubicBezTo>
                    <a:pt x="31" y="27"/>
                    <a:pt x="31" y="27"/>
                    <a:pt x="31" y="27"/>
                  </a:cubicBezTo>
                  <a:cubicBezTo>
                    <a:pt x="32" y="27"/>
                    <a:pt x="32" y="27"/>
                    <a:pt x="30" y="22"/>
                  </a:cubicBezTo>
                  <a:cubicBezTo>
                    <a:pt x="30" y="21"/>
                    <a:pt x="30" y="21"/>
                    <a:pt x="30" y="21"/>
                  </a:cubicBezTo>
                  <a:cubicBezTo>
                    <a:pt x="35" y="19"/>
                    <a:pt x="35" y="19"/>
                    <a:pt x="35" y="18"/>
                  </a:cubicBezTo>
                  <a:cubicBezTo>
                    <a:pt x="35" y="15"/>
                    <a:pt x="35" y="15"/>
                    <a:pt x="35" y="15"/>
                  </a:cubicBezTo>
                  <a:cubicBezTo>
                    <a:pt x="35" y="14"/>
                    <a:pt x="35" y="14"/>
                    <a:pt x="30" y="12"/>
                  </a:cubicBezTo>
                  <a:close/>
                  <a:moveTo>
                    <a:pt x="18" y="23"/>
                  </a:moveTo>
                  <a:cubicBezTo>
                    <a:pt x="14" y="23"/>
                    <a:pt x="11" y="20"/>
                    <a:pt x="11" y="17"/>
                  </a:cubicBezTo>
                  <a:cubicBezTo>
                    <a:pt x="11" y="13"/>
                    <a:pt x="14" y="11"/>
                    <a:pt x="18" y="11"/>
                  </a:cubicBezTo>
                  <a:cubicBezTo>
                    <a:pt x="21" y="11"/>
                    <a:pt x="24" y="13"/>
                    <a:pt x="24" y="17"/>
                  </a:cubicBezTo>
                  <a:cubicBezTo>
                    <a:pt x="24" y="20"/>
                    <a:pt x="21" y="23"/>
                    <a:pt x="18" y="23"/>
                  </a:cubicBezTo>
                  <a:close/>
                  <a:moveTo>
                    <a:pt x="18" y="23"/>
                  </a:moveTo>
                  <a:cubicBezTo>
                    <a:pt x="18" y="23"/>
                    <a:pt x="18" y="23"/>
                    <a:pt x="18" y="23"/>
                  </a:cubicBezTo>
                </a:path>
              </a:pathLst>
            </a:custGeom>
            <a:grpFill/>
            <a:ln>
              <a:noFill/>
            </a:ln>
          </p:spPr>
          <p:txBody>
            <a:bodyPr vert="horz" wrap="square" lIns="128580" tIns="64290" rIns="128580" bIns="64290" numCol="1" anchor="t" anchorCtr="0" compatLnSpc="1"/>
            <a:lstStyle/>
            <a:p>
              <a:endParaRPr lang="en-US"/>
            </a:p>
          </p:txBody>
        </p:sp>
        <p:sp>
          <p:nvSpPr>
            <p:cNvPr id="108" name="Freeform 35"/>
            <p:cNvSpPr>
              <a:spLocks noEditPoints="1"/>
            </p:cNvSpPr>
            <p:nvPr/>
          </p:nvSpPr>
          <p:spPr bwMode="auto">
            <a:xfrm>
              <a:off x="6605588" y="4675188"/>
              <a:ext cx="103188" cy="100013"/>
            </a:xfrm>
            <a:custGeom>
              <a:avLst/>
              <a:gdLst>
                <a:gd name="T0" fmla="*/ 30 w 35"/>
                <a:gd name="T1" fmla="*/ 12 h 34"/>
                <a:gd name="T2" fmla="*/ 30 w 35"/>
                <a:gd name="T3" fmla="*/ 11 h 34"/>
                <a:gd name="T4" fmla="*/ 31 w 35"/>
                <a:gd name="T5" fmla="*/ 6 h 34"/>
                <a:gd name="T6" fmla="*/ 28 w 35"/>
                <a:gd name="T7" fmla="*/ 3 h 34"/>
                <a:gd name="T8" fmla="*/ 28 w 35"/>
                <a:gd name="T9" fmla="*/ 3 h 34"/>
                <a:gd name="T10" fmla="*/ 28 w 35"/>
                <a:gd name="T11" fmla="*/ 3 h 34"/>
                <a:gd name="T12" fmla="*/ 23 w 35"/>
                <a:gd name="T13" fmla="*/ 5 h 34"/>
                <a:gd name="T14" fmla="*/ 22 w 35"/>
                <a:gd name="T15" fmla="*/ 4 h 34"/>
                <a:gd name="T16" fmla="*/ 19 w 35"/>
                <a:gd name="T17" fmla="*/ 0 h 34"/>
                <a:gd name="T18" fmla="*/ 16 w 35"/>
                <a:gd name="T19" fmla="*/ 0 h 34"/>
                <a:gd name="T20" fmla="*/ 13 w 35"/>
                <a:gd name="T21" fmla="*/ 4 h 34"/>
                <a:gd name="T22" fmla="*/ 12 w 35"/>
                <a:gd name="T23" fmla="*/ 5 h 34"/>
                <a:gd name="T24" fmla="*/ 7 w 35"/>
                <a:gd name="T25" fmla="*/ 3 h 34"/>
                <a:gd name="T26" fmla="*/ 7 w 35"/>
                <a:gd name="T27" fmla="*/ 3 h 34"/>
                <a:gd name="T28" fmla="*/ 4 w 35"/>
                <a:gd name="T29" fmla="*/ 6 h 34"/>
                <a:gd name="T30" fmla="*/ 5 w 35"/>
                <a:gd name="T31" fmla="*/ 11 h 34"/>
                <a:gd name="T32" fmla="*/ 5 w 35"/>
                <a:gd name="T33" fmla="*/ 12 h 34"/>
                <a:gd name="T34" fmla="*/ 0 w 35"/>
                <a:gd name="T35" fmla="*/ 15 h 34"/>
                <a:gd name="T36" fmla="*/ 0 w 35"/>
                <a:gd name="T37" fmla="*/ 19 h 34"/>
                <a:gd name="T38" fmla="*/ 5 w 35"/>
                <a:gd name="T39" fmla="*/ 21 h 34"/>
                <a:gd name="T40" fmla="*/ 6 w 35"/>
                <a:gd name="T41" fmla="*/ 22 h 34"/>
                <a:gd name="T42" fmla="*/ 4 w 35"/>
                <a:gd name="T43" fmla="*/ 27 h 34"/>
                <a:gd name="T44" fmla="*/ 7 w 35"/>
                <a:gd name="T45" fmla="*/ 30 h 34"/>
                <a:gd name="T46" fmla="*/ 7 w 35"/>
                <a:gd name="T47" fmla="*/ 30 h 34"/>
                <a:gd name="T48" fmla="*/ 7 w 35"/>
                <a:gd name="T49" fmla="*/ 30 h 34"/>
                <a:gd name="T50" fmla="*/ 12 w 35"/>
                <a:gd name="T51" fmla="*/ 28 h 34"/>
                <a:gd name="T52" fmla="*/ 13 w 35"/>
                <a:gd name="T53" fmla="*/ 29 h 34"/>
                <a:gd name="T54" fmla="*/ 16 w 35"/>
                <a:gd name="T55" fmla="*/ 34 h 34"/>
                <a:gd name="T56" fmla="*/ 19 w 35"/>
                <a:gd name="T57" fmla="*/ 34 h 34"/>
                <a:gd name="T58" fmla="*/ 22 w 35"/>
                <a:gd name="T59" fmla="*/ 29 h 34"/>
                <a:gd name="T60" fmla="*/ 23 w 35"/>
                <a:gd name="T61" fmla="*/ 28 h 34"/>
                <a:gd name="T62" fmla="*/ 28 w 35"/>
                <a:gd name="T63" fmla="*/ 30 h 34"/>
                <a:gd name="T64" fmla="*/ 28 w 35"/>
                <a:gd name="T65" fmla="*/ 30 h 34"/>
                <a:gd name="T66" fmla="*/ 31 w 35"/>
                <a:gd name="T67" fmla="*/ 27 h 34"/>
                <a:gd name="T68" fmla="*/ 30 w 35"/>
                <a:gd name="T69" fmla="*/ 22 h 34"/>
                <a:gd name="T70" fmla="*/ 30 w 35"/>
                <a:gd name="T71" fmla="*/ 21 h 34"/>
                <a:gd name="T72" fmla="*/ 35 w 35"/>
                <a:gd name="T73" fmla="*/ 18 h 34"/>
                <a:gd name="T74" fmla="*/ 35 w 35"/>
                <a:gd name="T75" fmla="*/ 15 h 34"/>
                <a:gd name="T76" fmla="*/ 30 w 35"/>
                <a:gd name="T77" fmla="*/ 12 h 34"/>
                <a:gd name="T78" fmla="*/ 18 w 35"/>
                <a:gd name="T79" fmla="*/ 23 h 34"/>
                <a:gd name="T80" fmla="*/ 11 w 35"/>
                <a:gd name="T81" fmla="*/ 17 h 34"/>
                <a:gd name="T82" fmla="*/ 18 w 35"/>
                <a:gd name="T83" fmla="*/ 11 h 34"/>
                <a:gd name="T84" fmla="*/ 24 w 35"/>
                <a:gd name="T85" fmla="*/ 17 h 34"/>
                <a:gd name="T86" fmla="*/ 18 w 35"/>
                <a:gd name="T87" fmla="*/ 23 h 34"/>
                <a:gd name="T88" fmla="*/ 18 w 35"/>
                <a:gd name="T89" fmla="*/ 23 h 34"/>
                <a:gd name="T90" fmla="*/ 18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2"/>
                  </a:moveTo>
                  <a:cubicBezTo>
                    <a:pt x="30" y="11"/>
                    <a:pt x="30" y="11"/>
                    <a:pt x="30" y="11"/>
                  </a:cubicBezTo>
                  <a:cubicBezTo>
                    <a:pt x="32" y="6"/>
                    <a:pt x="31" y="6"/>
                    <a:pt x="31" y="6"/>
                  </a:cubicBezTo>
                  <a:cubicBezTo>
                    <a:pt x="28" y="3"/>
                    <a:pt x="28" y="3"/>
                    <a:pt x="28" y="3"/>
                  </a:cubicBezTo>
                  <a:cubicBezTo>
                    <a:pt x="28" y="3"/>
                    <a:pt x="28" y="3"/>
                    <a:pt x="28" y="3"/>
                  </a:cubicBezTo>
                  <a:cubicBezTo>
                    <a:pt x="28" y="3"/>
                    <a:pt x="28" y="3"/>
                    <a:pt x="28" y="3"/>
                  </a:cubicBezTo>
                  <a:cubicBezTo>
                    <a:pt x="28" y="3"/>
                    <a:pt x="27" y="3"/>
                    <a:pt x="23" y="5"/>
                  </a:cubicBezTo>
                  <a:cubicBezTo>
                    <a:pt x="22" y="4"/>
                    <a:pt x="22" y="4"/>
                    <a:pt x="22" y="4"/>
                  </a:cubicBezTo>
                  <a:cubicBezTo>
                    <a:pt x="20" y="0"/>
                    <a:pt x="20" y="0"/>
                    <a:pt x="19" y="0"/>
                  </a:cubicBezTo>
                  <a:cubicBezTo>
                    <a:pt x="16" y="0"/>
                    <a:pt x="16" y="0"/>
                    <a:pt x="16" y="0"/>
                  </a:cubicBezTo>
                  <a:cubicBezTo>
                    <a:pt x="15" y="0"/>
                    <a:pt x="15" y="0"/>
                    <a:pt x="13" y="4"/>
                  </a:cubicBezTo>
                  <a:cubicBezTo>
                    <a:pt x="12" y="5"/>
                    <a:pt x="12" y="5"/>
                    <a:pt x="12" y="5"/>
                  </a:cubicBezTo>
                  <a:cubicBezTo>
                    <a:pt x="9" y="4"/>
                    <a:pt x="7" y="3"/>
                    <a:pt x="7" y="3"/>
                  </a:cubicBezTo>
                  <a:cubicBezTo>
                    <a:pt x="7" y="3"/>
                    <a:pt x="7" y="3"/>
                    <a:pt x="7" y="3"/>
                  </a:cubicBezTo>
                  <a:cubicBezTo>
                    <a:pt x="4" y="6"/>
                    <a:pt x="4" y="6"/>
                    <a:pt x="4" y="6"/>
                  </a:cubicBezTo>
                  <a:cubicBezTo>
                    <a:pt x="3" y="6"/>
                    <a:pt x="3" y="6"/>
                    <a:pt x="5" y="11"/>
                  </a:cubicBezTo>
                  <a:cubicBezTo>
                    <a:pt x="5" y="12"/>
                    <a:pt x="5" y="12"/>
                    <a:pt x="5" y="12"/>
                  </a:cubicBezTo>
                  <a:cubicBezTo>
                    <a:pt x="0" y="14"/>
                    <a:pt x="0" y="14"/>
                    <a:pt x="0" y="15"/>
                  </a:cubicBezTo>
                  <a:cubicBezTo>
                    <a:pt x="0" y="19"/>
                    <a:pt x="0" y="19"/>
                    <a:pt x="0" y="19"/>
                  </a:cubicBezTo>
                  <a:cubicBezTo>
                    <a:pt x="0" y="19"/>
                    <a:pt x="0" y="19"/>
                    <a:pt x="5" y="21"/>
                  </a:cubicBezTo>
                  <a:cubicBezTo>
                    <a:pt x="6" y="22"/>
                    <a:pt x="6" y="22"/>
                    <a:pt x="6" y="22"/>
                  </a:cubicBezTo>
                  <a:cubicBezTo>
                    <a:pt x="3" y="27"/>
                    <a:pt x="4" y="27"/>
                    <a:pt x="4" y="27"/>
                  </a:cubicBezTo>
                  <a:cubicBezTo>
                    <a:pt x="7" y="30"/>
                    <a:pt x="7" y="30"/>
                    <a:pt x="7" y="30"/>
                  </a:cubicBezTo>
                  <a:cubicBezTo>
                    <a:pt x="7" y="30"/>
                    <a:pt x="7" y="30"/>
                    <a:pt x="7" y="30"/>
                  </a:cubicBezTo>
                  <a:cubicBezTo>
                    <a:pt x="7" y="30"/>
                    <a:pt x="7" y="30"/>
                    <a:pt x="7" y="30"/>
                  </a:cubicBezTo>
                  <a:cubicBezTo>
                    <a:pt x="7" y="30"/>
                    <a:pt x="8" y="30"/>
                    <a:pt x="12" y="28"/>
                  </a:cubicBezTo>
                  <a:cubicBezTo>
                    <a:pt x="13" y="29"/>
                    <a:pt x="13" y="29"/>
                    <a:pt x="13" y="29"/>
                  </a:cubicBezTo>
                  <a:cubicBezTo>
                    <a:pt x="15" y="34"/>
                    <a:pt x="15" y="34"/>
                    <a:pt x="16" y="34"/>
                  </a:cubicBezTo>
                  <a:cubicBezTo>
                    <a:pt x="19" y="34"/>
                    <a:pt x="19" y="34"/>
                    <a:pt x="19" y="34"/>
                  </a:cubicBezTo>
                  <a:cubicBezTo>
                    <a:pt x="20" y="34"/>
                    <a:pt x="20" y="34"/>
                    <a:pt x="22" y="29"/>
                  </a:cubicBezTo>
                  <a:cubicBezTo>
                    <a:pt x="23" y="28"/>
                    <a:pt x="23" y="28"/>
                    <a:pt x="23" y="28"/>
                  </a:cubicBezTo>
                  <a:cubicBezTo>
                    <a:pt x="26" y="30"/>
                    <a:pt x="28" y="30"/>
                    <a:pt x="28" y="30"/>
                  </a:cubicBezTo>
                  <a:cubicBezTo>
                    <a:pt x="28" y="30"/>
                    <a:pt x="28" y="30"/>
                    <a:pt x="28" y="30"/>
                  </a:cubicBezTo>
                  <a:cubicBezTo>
                    <a:pt x="31" y="27"/>
                    <a:pt x="31" y="27"/>
                    <a:pt x="31" y="27"/>
                  </a:cubicBezTo>
                  <a:cubicBezTo>
                    <a:pt x="32" y="27"/>
                    <a:pt x="32" y="27"/>
                    <a:pt x="30" y="22"/>
                  </a:cubicBezTo>
                  <a:cubicBezTo>
                    <a:pt x="30" y="21"/>
                    <a:pt x="30" y="21"/>
                    <a:pt x="30" y="21"/>
                  </a:cubicBezTo>
                  <a:cubicBezTo>
                    <a:pt x="35" y="19"/>
                    <a:pt x="35" y="19"/>
                    <a:pt x="35" y="18"/>
                  </a:cubicBezTo>
                  <a:cubicBezTo>
                    <a:pt x="35" y="15"/>
                    <a:pt x="35" y="15"/>
                    <a:pt x="35" y="15"/>
                  </a:cubicBezTo>
                  <a:cubicBezTo>
                    <a:pt x="35" y="14"/>
                    <a:pt x="35" y="14"/>
                    <a:pt x="30" y="12"/>
                  </a:cubicBezTo>
                  <a:close/>
                  <a:moveTo>
                    <a:pt x="18" y="23"/>
                  </a:moveTo>
                  <a:cubicBezTo>
                    <a:pt x="14" y="23"/>
                    <a:pt x="11" y="20"/>
                    <a:pt x="11" y="17"/>
                  </a:cubicBezTo>
                  <a:cubicBezTo>
                    <a:pt x="11" y="13"/>
                    <a:pt x="14" y="11"/>
                    <a:pt x="18" y="11"/>
                  </a:cubicBezTo>
                  <a:cubicBezTo>
                    <a:pt x="21" y="11"/>
                    <a:pt x="24" y="13"/>
                    <a:pt x="24" y="17"/>
                  </a:cubicBezTo>
                  <a:cubicBezTo>
                    <a:pt x="24" y="20"/>
                    <a:pt x="21" y="23"/>
                    <a:pt x="18" y="23"/>
                  </a:cubicBezTo>
                  <a:close/>
                  <a:moveTo>
                    <a:pt x="18" y="23"/>
                  </a:moveTo>
                  <a:cubicBezTo>
                    <a:pt x="18" y="23"/>
                    <a:pt x="18" y="23"/>
                    <a:pt x="18" y="23"/>
                  </a:cubicBezTo>
                </a:path>
              </a:pathLst>
            </a:custGeom>
            <a:grpFill/>
            <a:ln>
              <a:noFill/>
            </a:ln>
          </p:spPr>
          <p:txBody>
            <a:bodyPr vert="horz" wrap="square" lIns="128580" tIns="64290" rIns="128580" bIns="64290" numCol="1" anchor="t" anchorCtr="0" compatLnSpc="1"/>
            <a:lstStyle/>
            <a:p>
              <a:endParaRPr lang="en-US"/>
            </a:p>
          </p:txBody>
        </p:sp>
        <p:sp>
          <p:nvSpPr>
            <p:cNvPr id="109" name="Freeform 36"/>
            <p:cNvSpPr>
              <a:spLocks noEditPoints="1"/>
            </p:cNvSpPr>
            <p:nvPr/>
          </p:nvSpPr>
          <p:spPr bwMode="auto">
            <a:xfrm>
              <a:off x="6389688" y="4483100"/>
              <a:ext cx="103188" cy="100013"/>
            </a:xfrm>
            <a:custGeom>
              <a:avLst/>
              <a:gdLst>
                <a:gd name="T0" fmla="*/ 30 w 35"/>
                <a:gd name="T1" fmla="*/ 13 h 34"/>
                <a:gd name="T2" fmla="*/ 29 w 35"/>
                <a:gd name="T3" fmla="*/ 11 h 34"/>
                <a:gd name="T4" fmla="*/ 31 w 35"/>
                <a:gd name="T5" fmla="*/ 6 h 34"/>
                <a:gd name="T6" fmla="*/ 28 w 35"/>
                <a:gd name="T7" fmla="*/ 4 h 34"/>
                <a:gd name="T8" fmla="*/ 28 w 35"/>
                <a:gd name="T9" fmla="*/ 4 h 34"/>
                <a:gd name="T10" fmla="*/ 28 w 35"/>
                <a:gd name="T11" fmla="*/ 4 h 34"/>
                <a:gd name="T12" fmla="*/ 23 w 35"/>
                <a:gd name="T13" fmla="*/ 5 h 34"/>
                <a:gd name="T14" fmla="*/ 22 w 35"/>
                <a:gd name="T15" fmla="*/ 5 h 34"/>
                <a:gd name="T16" fmla="*/ 19 w 35"/>
                <a:gd name="T17" fmla="*/ 0 h 34"/>
                <a:gd name="T18" fmla="*/ 15 w 35"/>
                <a:gd name="T19" fmla="*/ 0 h 34"/>
                <a:gd name="T20" fmla="*/ 13 w 35"/>
                <a:gd name="T21" fmla="*/ 5 h 34"/>
                <a:gd name="T22" fmla="*/ 11 w 35"/>
                <a:gd name="T23" fmla="*/ 5 h 34"/>
                <a:gd name="T24" fmla="*/ 7 w 35"/>
                <a:gd name="T25" fmla="*/ 4 h 34"/>
                <a:gd name="T26" fmla="*/ 6 w 35"/>
                <a:gd name="T27" fmla="*/ 4 h 34"/>
                <a:gd name="T28" fmla="*/ 4 w 35"/>
                <a:gd name="T29" fmla="*/ 6 h 34"/>
                <a:gd name="T30" fmla="*/ 5 w 35"/>
                <a:gd name="T31" fmla="*/ 11 h 34"/>
                <a:gd name="T32" fmla="*/ 5 w 35"/>
                <a:gd name="T33" fmla="*/ 13 h 34"/>
                <a:gd name="T34" fmla="*/ 0 w 35"/>
                <a:gd name="T35" fmla="*/ 15 h 34"/>
                <a:gd name="T36" fmla="*/ 0 w 35"/>
                <a:gd name="T37" fmla="*/ 19 h 34"/>
                <a:gd name="T38" fmla="*/ 5 w 35"/>
                <a:gd name="T39" fmla="*/ 21 h 34"/>
                <a:gd name="T40" fmla="*/ 5 w 35"/>
                <a:gd name="T41" fmla="*/ 23 h 34"/>
                <a:gd name="T42" fmla="*/ 4 w 35"/>
                <a:gd name="T43" fmla="*/ 28 h 34"/>
                <a:gd name="T44" fmla="*/ 6 w 35"/>
                <a:gd name="T45" fmla="*/ 31 h 34"/>
                <a:gd name="T46" fmla="*/ 7 w 35"/>
                <a:gd name="T47" fmla="*/ 31 h 34"/>
                <a:gd name="T48" fmla="*/ 7 w 35"/>
                <a:gd name="T49" fmla="*/ 31 h 34"/>
                <a:gd name="T50" fmla="*/ 11 w 35"/>
                <a:gd name="T51" fmla="*/ 29 h 34"/>
                <a:gd name="T52" fmla="*/ 13 w 35"/>
                <a:gd name="T53" fmla="*/ 30 h 34"/>
                <a:gd name="T54" fmla="*/ 15 w 35"/>
                <a:gd name="T55" fmla="*/ 34 h 34"/>
                <a:gd name="T56" fmla="*/ 19 w 35"/>
                <a:gd name="T57" fmla="*/ 34 h 34"/>
                <a:gd name="T58" fmla="*/ 22 w 35"/>
                <a:gd name="T59" fmla="*/ 30 h 34"/>
                <a:gd name="T60" fmla="*/ 23 w 35"/>
                <a:gd name="T61" fmla="*/ 29 h 34"/>
                <a:gd name="T62" fmla="*/ 28 w 35"/>
                <a:gd name="T63" fmla="*/ 31 h 34"/>
                <a:gd name="T64" fmla="*/ 28 w 35"/>
                <a:gd name="T65" fmla="*/ 31 h 34"/>
                <a:gd name="T66" fmla="*/ 31 w 35"/>
                <a:gd name="T67" fmla="*/ 28 h 34"/>
                <a:gd name="T68" fmla="*/ 29 w 35"/>
                <a:gd name="T69" fmla="*/ 23 h 34"/>
                <a:gd name="T70" fmla="*/ 30 w 35"/>
                <a:gd name="T71" fmla="*/ 21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1"/>
                    <a:pt x="29" y="11"/>
                    <a:pt x="29" y="11"/>
                  </a:cubicBezTo>
                  <a:cubicBezTo>
                    <a:pt x="31" y="7"/>
                    <a:pt x="31" y="7"/>
                    <a:pt x="31" y="6"/>
                  </a:cubicBezTo>
                  <a:cubicBezTo>
                    <a:pt x="28" y="4"/>
                    <a:pt x="28" y="4"/>
                    <a:pt x="28" y="4"/>
                  </a:cubicBezTo>
                  <a:cubicBezTo>
                    <a:pt x="28" y="4"/>
                    <a:pt x="28" y="4"/>
                    <a:pt x="28" y="4"/>
                  </a:cubicBezTo>
                  <a:cubicBezTo>
                    <a:pt x="28" y="4"/>
                    <a:pt x="28" y="4"/>
                    <a:pt x="28" y="4"/>
                  </a:cubicBezTo>
                  <a:cubicBezTo>
                    <a:pt x="27" y="4"/>
                    <a:pt x="27" y="4"/>
                    <a:pt x="23" y="5"/>
                  </a:cubicBezTo>
                  <a:cubicBezTo>
                    <a:pt x="22" y="5"/>
                    <a:pt x="22" y="5"/>
                    <a:pt x="22" y="5"/>
                  </a:cubicBezTo>
                  <a:cubicBezTo>
                    <a:pt x="20" y="0"/>
                    <a:pt x="19" y="0"/>
                    <a:pt x="19" y="0"/>
                  </a:cubicBezTo>
                  <a:cubicBezTo>
                    <a:pt x="15" y="0"/>
                    <a:pt x="15" y="0"/>
                    <a:pt x="15" y="0"/>
                  </a:cubicBezTo>
                  <a:cubicBezTo>
                    <a:pt x="15" y="0"/>
                    <a:pt x="15" y="0"/>
                    <a:pt x="13" y="5"/>
                  </a:cubicBezTo>
                  <a:cubicBezTo>
                    <a:pt x="11" y="5"/>
                    <a:pt x="11" y="5"/>
                    <a:pt x="11" y="5"/>
                  </a:cubicBezTo>
                  <a:cubicBezTo>
                    <a:pt x="9" y="4"/>
                    <a:pt x="7" y="4"/>
                    <a:pt x="7" y="4"/>
                  </a:cubicBezTo>
                  <a:cubicBezTo>
                    <a:pt x="6" y="4"/>
                    <a:pt x="6" y="4"/>
                    <a:pt x="6" y="4"/>
                  </a:cubicBezTo>
                  <a:cubicBezTo>
                    <a:pt x="4" y="6"/>
                    <a:pt x="4" y="6"/>
                    <a:pt x="4" y="6"/>
                  </a:cubicBezTo>
                  <a:cubicBezTo>
                    <a:pt x="3" y="7"/>
                    <a:pt x="3" y="7"/>
                    <a:pt x="5" y="11"/>
                  </a:cubicBezTo>
                  <a:cubicBezTo>
                    <a:pt x="5" y="13"/>
                    <a:pt x="5" y="13"/>
                    <a:pt x="5" y="13"/>
                  </a:cubicBezTo>
                  <a:cubicBezTo>
                    <a:pt x="0" y="15"/>
                    <a:pt x="0" y="15"/>
                    <a:pt x="0" y="15"/>
                  </a:cubicBezTo>
                  <a:cubicBezTo>
                    <a:pt x="0" y="19"/>
                    <a:pt x="0" y="19"/>
                    <a:pt x="0" y="19"/>
                  </a:cubicBezTo>
                  <a:cubicBezTo>
                    <a:pt x="0" y="20"/>
                    <a:pt x="0" y="20"/>
                    <a:pt x="5" y="21"/>
                  </a:cubicBezTo>
                  <a:cubicBezTo>
                    <a:pt x="5" y="23"/>
                    <a:pt x="5" y="23"/>
                    <a:pt x="5" y="23"/>
                  </a:cubicBezTo>
                  <a:cubicBezTo>
                    <a:pt x="3" y="27"/>
                    <a:pt x="3" y="28"/>
                    <a:pt x="4" y="28"/>
                  </a:cubicBezTo>
                  <a:cubicBezTo>
                    <a:pt x="6" y="31"/>
                    <a:pt x="6" y="31"/>
                    <a:pt x="6" y="31"/>
                  </a:cubicBezTo>
                  <a:cubicBezTo>
                    <a:pt x="7" y="31"/>
                    <a:pt x="7" y="31"/>
                    <a:pt x="7" y="31"/>
                  </a:cubicBezTo>
                  <a:cubicBezTo>
                    <a:pt x="7" y="31"/>
                    <a:pt x="7" y="31"/>
                    <a:pt x="7" y="31"/>
                  </a:cubicBezTo>
                  <a:cubicBezTo>
                    <a:pt x="7" y="31"/>
                    <a:pt x="7" y="31"/>
                    <a:pt x="11" y="29"/>
                  </a:cubicBezTo>
                  <a:cubicBezTo>
                    <a:pt x="13" y="30"/>
                    <a:pt x="13" y="30"/>
                    <a:pt x="13" y="30"/>
                  </a:cubicBezTo>
                  <a:cubicBezTo>
                    <a:pt x="15" y="34"/>
                    <a:pt x="15" y="34"/>
                    <a:pt x="15" y="34"/>
                  </a:cubicBezTo>
                  <a:cubicBezTo>
                    <a:pt x="19" y="34"/>
                    <a:pt x="19" y="34"/>
                    <a:pt x="19" y="34"/>
                  </a:cubicBezTo>
                  <a:cubicBezTo>
                    <a:pt x="20" y="34"/>
                    <a:pt x="20" y="34"/>
                    <a:pt x="22" y="30"/>
                  </a:cubicBezTo>
                  <a:cubicBezTo>
                    <a:pt x="23" y="29"/>
                    <a:pt x="23" y="29"/>
                    <a:pt x="23" y="29"/>
                  </a:cubicBezTo>
                  <a:cubicBezTo>
                    <a:pt x="26" y="30"/>
                    <a:pt x="27" y="31"/>
                    <a:pt x="28" y="31"/>
                  </a:cubicBezTo>
                  <a:cubicBezTo>
                    <a:pt x="28" y="31"/>
                    <a:pt x="28" y="31"/>
                    <a:pt x="28" y="31"/>
                  </a:cubicBezTo>
                  <a:cubicBezTo>
                    <a:pt x="31" y="28"/>
                    <a:pt x="31" y="28"/>
                    <a:pt x="31" y="28"/>
                  </a:cubicBezTo>
                  <a:cubicBezTo>
                    <a:pt x="31" y="27"/>
                    <a:pt x="31" y="27"/>
                    <a:pt x="29" y="23"/>
                  </a:cubicBezTo>
                  <a:cubicBezTo>
                    <a:pt x="30" y="21"/>
                    <a:pt x="30" y="21"/>
                    <a:pt x="30" y="21"/>
                  </a:cubicBezTo>
                  <a:cubicBezTo>
                    <a:pt x="35" y="20"/>
                    <a:pt x="35" y="19"/>
                    <a:pt x="35" y="19"/>
                  </a:cubicBezTo>
                  <a:cubicBezTo>
                    <a:pt x="35" y="15"/>
                    <a:pt x="35" y="15"/>
                    <a:pt x="35" y="15"/>
                  </a:cubicBezTo>
                  <a:cubicBezTo>
                    <a:pt x="35" y="15"/>
                    <a:pt x="35" y="15"/>
                    <a:pt x="30" y="13"/>
                  </a:cubicBezTo>
                  <a:close/>
                  <a:moveTo>
                    <a:pt x="17" y="23"/>
                  </a:moveTo>
                  <a:cubicBezTo>
                    <a:pt x="14" y="23"/>
                    <a:pt x="11" y="20"/>
                    <a:pt x="11" y="17"/>
                  </a:cubicBezTo>
                  <a:cubicBezTo>
                    <a:pt x="11" y="14"/>
                    <a:pt x="14" y="11"/>
                    <a:pt x="17" y="11"/>
                  </a:cubicBezTo>
                  <a:cubicBezTo>
                    <a:pt x="21" y="11"/>
                    <a:pt x="23" y="14"/>
                    <a:pt x="23" y="17"/>
                  </a:cubicBezTo>
                  <a:cubicBezTo>
                    <a:pt x="23" y="20"/>
                    <a:pt x="21" y="23"/>
                    <a:pt x="17" y="23"/>
                  </a:cubicBezTo>
                  <a:close/>
                  <a:moveTo>
                    <a:pt x="17" y="23"/>
                  </a:moveTo>
                  <a:cubicBezTo>
                    <a:pt x="17" y="23"/>
                    <a:pt x="17" y="23"/>
                    <a:pt x="17" y="23"/>
                  </a:cubicBezTo>
                </a:path>
              </a:pathLst>
            </a:custGeom>
            <a:grpFill/>
            <a:ln>
              <a:noFill/>
            </a:ln>
          </p:spPr>
          <p:txBody>
            <a:bodyPr vert="horz" wrap="square" lIns="128580" tIns="64290" rIns="128580" bIns="64290" numCol="1" anchor="t" anchorCtr="0" compatLnSpc="1"/>
            <a:lstStyle/>
            <a:p>
              <a:endParaRPr lang="en-US"/>
            </a:p>
          </p:txBody>
        </p:sp>
        <p:sp>
          <p:nvSpPr>
            <p:cNvPr id="110" name="Freeform 37"/>
            <p:cNvSpPr>
              <a:spLocks noEditPoints="1"/>
            </p:cNvSpPr>
            <p:nvPr/>
          </p:nvSpPr>
          <p:spPr bwMode="auto">
            <a:xfrm>
              <a:off x="5862638" y="4965700"/>
              <a:ext cx="103188" cy="100013"/>
            </a:xfrm>
            <a:custGeom>
              <a:avLst/>
              <a:gdLst>
                <a:gd name="T0" fmla="*/ 30 w 35"/>
                <a:gd name="T1" fmla="*/ 13 h 34"/>
                <a:gd name="T2" fmla="*/ 29 w 35"/>
                <a:gd name="T3" fmla="*/ 11 h 34"/>
                <a:gd name="T4" fmla="*/ 31 w 35"/>
                <a:gd name="T5" fmla="*/ 6 h 34"/>
                <a:gd name="T6" fmla="*/ 28 w 35"/>
                <a:gd name="T7" fmla="*/ 3 h 34"/>
                <a:gd name="T8" fmla="*/ 28 w 35"/>
                <a:gd name="T9" fmla="*/ 3 h 34"/>
                <a:gd name="T10" fmla="*/ 28 w 35"/>
                <a:gd name="T11" fmla="*/ 3 h 34"/>
                <a:gd name="T12" fmla="*/ 23 w 35"/>
                <a:gd name="T13" fmla="*/ 5 h 34"/>
                <a:gd name="T14" fmla="*/ 22 w 35"/>
                <a:gd name="T15" fmla="*/ 4 h 34"/>
                <a:gd name="T16" fmla="*/ 19 w 35"/>
                <a:gd name="T17" fmla="*/ 0 h 34"/>
                <a:gd name="T18" fmla="*/ 16 w 35"/>
                <a:gd name="T19" fmla="*/ 0 h 34"/>
                <a:gd name="T20" fmla="*/ 13 w 35"/>
                <a:gd name="T21" fmla="*/ 4 h 34"/>
                <a:gd name="T22" fmla="*/ 12 w 35"/>
                <a:gd name="T23" fmla="*/ 5 h 34"/>
                <a:gd name="T24" fmla="*/ 7 w 35"/>
                <a:gd name="T25" fmla="*/ 3 h 34"/>
                <a:gd name="T26" fmla="*/ 7 w 35"/>
                <a:gd name="T27" fmla="*/ 3 h 34"/>
                <a:gd name="T28" fmla="*/ 4 w 35"/>
                <a:gd name="T29" fmla="*/ 6 h 34"/>
                <a:gd name="T30" fmla="*/ 5 w 35"/>
                <a:gd name="T31" fmla="*/ 11 h 34"/>
                <a:gd name="T32" fmla="*/ 5 w 35"/>
                <a:gd name="T33" fmla="*/ 13 h 34"/>
                <a:gd name="T34" fmla="*/ 0 w 35"/>
                <a:gd name="T35" fmla="*/ 15 h 34"/>
                <a:gd name="T36" fmla="*/ 0 w 35"/>
                <a:gd name="T37" fmla="*/ 19 h 34"/>
                <a:gd name="T38" fmla="*/ 5 w 35"/>
                <a:gd name="T39" fmla="*/ 21 h 34"/>
                <a:gd name="T40" fmla="*/ 5 w 35"/>
                <a:gd name="T41" fmla="*/ 23 h 34"/>
                <a:gd name="T42" fmla="*/ 4 w 35"/>
                <a:gd name="T43" fmla="*/ 28 h 34"/>
                <a:gd name="T44" fmla="*/ 7 w 35"/>
                <a:gd name="T45" fmla="*/ 30 h 34"/>
                <a:gd name="T46" fmla="*/ 7 w 35"/>
                <a:gd name="T47" fmla="*/ 30 h 34"/>
                <a:gd name="T48" fmla="*/ 7 w 35"/>
                <a:gd name="T49" fmla="*/ 30 h 34"/>
                <a:gd name="T50" fmla="*/ 12 w 35"/>
                <a:gd name="T51" fmla="*/ 29 h 34"/>
                <a:gd name="T52" fmla="*/ 13 w 35"/>
                <a:gd name="T53" fmla="*/ 29 h 34"/>
                <a:gd name="T54" fmla="*/ 16 w 35"/>
                <a:gd name="T55" fmla="*/ 34 h 34"/>
                <a:gd name="T56" fmla="*/ 19 w 35"/>
                <a:gd name="T57" fmla="*/ 34 h 34"/>
                <a:gd name="T58" fmla="*/ 22 w 35"/>
                <a:gd name="T59" fmla="*/ 29 h 34"/>
                <a:gd name="T60" fmla="*/ 23 w 35"/>
                <a:gd name="T61" fmla="*/ 29 h 34"/>
                <a:gd name="T62" fmla="*/ 28 w 35"/>
                <a:gd name="T63" fmla="*/ 30 h 34"/>
                <a:gd name="T64" fmla="*/ 28 w 35"/>
                <a:gd name="T65" fmla="*/ 30 h 34"/>
                <a:gd name="T66" fmla="*/ 31 w 35"/>
                <a:gd name="T67" fmla="*/ 28 h 34"/>
                <a:gd name="T68" fmla="*/ 29 w 35"/>
                <a:gd name="T69" fmla="*/ 22 h 34"/>
                <a:gd name="T70" fmla="*/ 30 w 35"/>
                <a:gd name="T71" fmla="*/ 21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1"/>
                    <a:pt x="29" y="11"/>
                    <a:pt x="29" y="11"/>
                  </a:cubicBezTo>
                  <a:cubicBezTo>
                    <a:pt x="31" y="7"/>
                    <a:pt x="31" y="6"/>
                    <a:pt x="31" y="6"/>
                  </a:cubicBezTo>
                  <a:cubicBezTo>
                    <a:pt x="28" y="3"/>
                    <a:pt x="28" y="3"/>
                    <a:pt x="28" y="3"/>
                  </a:cubicBezTo>
                  <a:cubicBezTo>
                    <a:pt x="28" y="3"/>
                    <a:pt x="28" y="3"/>
                    <a:pt x="28" y="3"/>
                  </a:cubicBezTo>
                  <a:cubicBezTo>
                    <a:pt x="28" y="3"/>
                    <a:pt x="28" y="3"/>
                    <a:pt x="28" y="3"/>
                  </a:cubicBezTo>
                  <a:cubicBezTo>
                    <a:pt x="28" y="3"/>
                    <a:pt x="27" y="3"/>
                    <a:pt x="23" y="5"/>
                  </a:cubicBezTo>
                  <a:cubicBezTo>
                    <a:pt x="22" y="4"/>
                    <a:pt x="22" y="4"/>
                    <a:pt x="22" y="4"/>
                  </a:cubicBezTo>
                  <a:cubicBezTo>
                    <a:pt x="20" y="0"/>
                    <a:pt x="20" y="0"/>
                    <a:pt x="19" y="0"/>
                  </a:cubicBezTo>
                  <a:cubicBezTo>
                    <a:pt x="16" y="0"/>
                    <a:pt x="16" y="0"/>
                    <a:pt x="16" y="0"/>
                  </a:cubicBezTo>
                  <a:cubicBezTo>
                    <a:pt x="15" y="0"/>
                    <a:pt x="15" y="0"/>
                    <a:pt x="13" y="4"/>
                  </a:cubicBezTo>
                  <a:cubicBezTo>
                    <a:pt x="12" y="5"/>
                    <a:pt x="12" y="5"/>
                    <a:pt x="12" y="5"/>
                  </a:cubicBezTo>
                  <a:cubicBezTo>
                    <a:pt x="9" y="4"/>
                    <a:pt x="7" y="3"/>
                    <a:pt x="7" y="3"/>
                  </a:cubicBezTo>
                  <a:cubicBezTo>
                    <a:pt x="7" y="3"/>
                    <a:pt x="7" y="3"/>
                    <a:pt x="7" y="3"/>
                  </a:cubicBezTo>
                  <a:cubicBezTo>
                    <a:pt x="4" y="6"/>
                    <a:pt x="4" y="6"/>
                    <a:pt x="4" y="6"/>
                  </a:cubicBezTo>
                  <a:cubicBezTo>
                    <a:pt x="3" y="6"/>
                    <a:pt x="3" y="7"/>
                    <a:pt x="5" y="11"/>
                  </a:cubicBezTo>
                  <a:cubicBezTo>
                    <a:pt x="5" y="13"/>
                    <a:pt x="5" y="13"/>
                    <a:pt x="5" y="13"/>
                  </a:cubicBezTo>
                  <a:cubicBezTo>
                    <a:pt x="0" y="14"/>
                    <a:pt x="0" y="15"/>
                    <a:pt x="0" y="15"/>
                  </a:cubicBezTo>
                  <a:cubicBezTo>
                    <a:pt x="0" y="19"/>
                    <a:pt x="0" y="19"/>
                    <a:pt x="0" y="19"/>
                  </a:cubicBezTo>
                  <a:cubicBezTo>
                    <a:pt x="0" y="19"/>
                    <a:pt x="0" y="19"/>
                    <a:pt x="5" y="21"/>
                  </a:cubicBezTo>
                  <a:cubicBezTo>
                    <a:pt x="5" y="23"/>
                    <a:pt x="5" y="23"/>
                    <a:pt x="5" y="23"/>
                  </a:cubicBezTo>
                  <a:cubicBezTo>
                    <a:pt x="3" y="27"/>
                    <a:pt x="4" y="27"/>
                    <a:pt x="4" y="28"/>
                  </a:cubicBezTo>
                  <a:cubicBezTo>
                    <a:pt x="7" y="30"/>
                    <a:pt x="7" y="30"/>
                    <a:pt x="7" y="30"/>
                  </a:cubicBezTo>
                  <a:cubicBezTo>
                    <a:pt x="7" y="30"/>
                    <a:pt x="7" y="30"/>
                    <a:pt x="7" y="30"/>
                  </a:cubicBezTo>
                  <a:cubicBezTo>
                    <a:pt x="7" y="30"/>
                    <a:pt x="7" y="30"/>
                    <a:pt x="7" y="30"/>
                  </a:cubicBezTo>
                  <a:cubicBezTo>
                    <a:pt x="7" y="30"/>
                    <a:pt x="8" y="30"/>
                    <a:pt x="12" y="29"/>
                  </a:cubicBezTo>
                  <a:cubicBezTo>
                    <a:pt x="13" y="29"/>
                    <a:pt x="13" y="29"/>
                    <a:pt x="13" y="29"/>
                  </a:cubicBezTo>
                  <a:cubicBezTo>
                    <a:pt x="15" y="34"/>
                    <a:pt x="15" y="34"/>
                    <a:pt x="16" y="34"/>
                  </a:cubicBezTo>
                  <a:cubicBezTo>
                    <a:pt x="19" y="34"/>
                    <a:pt x="19" y="34"/>
                    <a:pt x="19" y="34"/>
                  </a:cubicBezTo>
                  <a:cubicBezTo>
                    <a:pt x="20" y="34"/>
                    <a:pt x="20" y="34"/>
                    <a:pt x="22" y="29"/>
                  </a:cubicBezTo>
                  <a:cubicBezTo>
                    <a:pt x="23" y="29"/>
                    <a:pt x="23" y="29"/>
                    <a:pt x="23" y="29"/>
                  </a:cubicBezTo>
                  <a:cubicBezTo>
                    <a:pt x="26" y="30"/>
                    <a:pt x="27" y="30"/>
                    <a:pt x="28" y="30"/>
                  </a:cubicBezTo>
                  <a:cubicBezTo>
                    <a:pt x="28" y="30"/>
                    <a:pt x="28" y="30"/>
                    <a:pt x="28" y="30"/>
                  </a:cubicBezTo>
                  <a:cubicBezTo>
                    <a:pt x="31" y="28"/>
                    <a:pt x="31" y="28"/>
                    <a:pt x="31" y="28"/>
                  </a:cubicBezTo>
                  <a:cubicBezTo>
                    <a:pt x="31" y="27"/>
                    <a:pt x="32" y="27"/>
                    <a:pt x="29" y="22"/>
                  </a:cubicBezTo>
                  <a:cubicBezTo>
                    <a:pt x="30" y="21"/>
                    <a:pt x="30" y="21"/>
                    <a:pt x="30" y="21"/>
                  </a:cubicBezTo>
                  <a:cubicBezTo>
                    <a:pt x="35" y="19"/>
                    <a:pt x="35" y="19"/>
                    <a:pt x="35" y="19"/>
                  </a:cubicBezTo>
                  <a:cubicBezTo>
                    <a:pt x="35" y="15"/>
                    <a:pt x="35" y="15"/>
                    <a:pt x="35" y="15"/>
                  </a:cubicBezTo>
                  <a:cubicBezTo>
                    <a:pt x="35" y="14"/>
                    <a:pt x="35" y="14"/>
                    <a:pt x="30" y="13"/>
                  </a:cubicBezTo>
                  <a:close/>
                  <a:moveTo>
                    <a:pt x="17" y="23"/>
                  </a:moveTo>
                  <a:cubicBezTo>
                    <a:pt x="14" y="23"/>
                    <a:pt x="11" y="20"/>
                    <a:pt x="11" y="17"/>
                  </a:cubicBezTo>
                  <a:cubicBezTo>
                    <a:pt x="11" y="14"/>
                    <a:pt x="14" y="11"/>
                    <a:pt x="17" y="11"/>
                  </a:cubicBezTo>
                  <a:cubicBezTo>
                    <a:pt x="21" y="11"/>
                    <a:pt x="23" y="14"/>
                    <a:pt x="23" y="17"/>
                  </a:cubicBezTo>
                  <a:cubicBezTo>
                    <a:pt x="23" y="20"/>
                    <a:pt x="21" y="23"/>
                    <a:pt x="17" y="23"/>
                  </a:cubicBezTo>
                  <a:close/>
                  <a:moveTo>
                    <a:pt x="17" y="23"/>
                  </a:moveTo>
                  <a:cubicBezTo>
                    <a:pt x="17" y="23"/>
                    <a:pt x="17" y="23"/>
                    <a:pt x="17" y="23"/>
                  </a:cubicBezTo>
                </a:path>
              </a:pathLst>
            </a:custGeom>
            <a:grpFill/>
            <a:ln>
              <a:noFill/>
            </a:ln>
          </p:spPr>
          <p:txBody>
            <a:bodyPr vert="horz" wrap="square" lIns="128580" tIns="64290" rIns="128580" bIns="64290" numCol="1" anchor="t" anchorCtr="0" compatLnSpc="1"/>
            <a:lstStyle/>
            <a:p>
              <a:endParaRPr lang="en-US"/>
            </a:p>
          </p:txBody>
        </p:sp>
        <p:sp>
          <p:nvSpPr>
            <p:cNvPr id="111" name="Freeform 38"/>
            <p:cNvSpPr>
              <a:spLocks noEditPoints="1"/>
            </p:cNvSpPr>
            <p:nvPr/>
          </p:nvSpPr>
          <p:spPr bwMode="auto">
            <a:xfrm>
              <a:off x="5421313" y="4792663"/>
              <a:ext cx="100013" cy="100013"/>
            </a:xfrm>
            <a:custGeom>
              <a:avLst/>
              <a:gdLst>
                <a:gd name="T0" fmla="*/ 30 w 34"/>
                <a:gd name="T1" fmla="*/ 13 h 34"/>
                <a:gd name="T2" fmla="*/ 29 w 34"/>
                <a:gd name="T3" fmla="*/ 11 h 34"/>
                <a:gd name="T4" fmla="*/ 31 w 34"/>
                <a:gd name="T5" fmla="*/ 6 h 34"/>
                <a:gd name="T6" fmla="*/ 28 w 34"/>
                <a:gd name="T7" fmla="*/ 4 h 34"/>
                <a:gd name="T8" fmla="*/ 28 w 34"/>
                <a:gd name="T9" fmla="*/ 3 h 34"/>
                <a:gd name="T10" fmla="*/ 27 w 34"/>
                <a:gd name="T11" fmla="*/ 3 h 34"/>
                <a:gd name="T12" fmla="*/ 23 w 34"/>
                <a:gd name="T13" fmla="*/ 5 h 34"/>
                <a:gd name="T14" fmla="*/ 21 w 34"/>
                <a:gd name="T15" fmla="*/ 5 h 34"/>
                <a:gd name="T16" fmla="*/ 19 w 34"/>
                <a:gd name="T17" fmla="*/ 0 h 34"/>
                <a:gd name="T18" fmla="*/ 15 w 34"/>
                <a:gd name="T19" fmla="*/ 0 h 34"/>
                <a:gd name="T20" fmla="*/ 13 w 34"/>
                <a:gd name="T21" fmla="*/ 5 h 34"/>
                <a:gd name="T22" fmla="*/ 11 w 34"/>
                <a:gd name="T23" fmla="*/ 5 h 34"/>
                <a:gd name="T24" fmla="*/ 7 w 34"/>
                <a:gd name="T25" fmla="*/ 3 h 34"/>
                <a:gd name="T26" fmla="*/ 6 w 34"/>
                <a:gd name="T27" fmla="*/ 3 h 34"/>
                <a:gd name="T28" fmla="*/ 3 w 34"/>
                <a:gd name="T29" fmla="*/ 6 h 34"/>
                <a:gd name="T30" fmla="*/ 5 w 34"/>
                <a:gd name="T31" fmla="*/ 11 h 34"/>
                <a:gd name="T32" fmla="*/ 4 w 34"/>
                <a:gd name="T33" fmla="*/ 13 h 34"/>
                <a:gd name="T34" fmla="*/ 0 w 34"/>
                <a:gd name="T35" fmla="*/ 15 h 34"/>
                <a:gd name="T36" fmla="*/ 0 w 34"/>
                <a:gd name="T37" fmla="*/ 19 h 34"/>
                <a:gd name="T38" fmla="*/ 4 w 34"/>
                <a:gd name="T39" fmla="*/ 21 h 34"/>
                <a:gd name="T40" fmla="*/ 5 w 34"/>
                <a:gd name="T41" fmla="*/ 23 h 34"/>
                <a:gd name="T42" fmla="*/ 4 w 34"/>
                <a:gd name="T43" fmla="*/ 28 h 34"/>
                <a:gd name="T44" fmla="*/ 6 w 34"/>
                <a:gd name="T45" fmla="*/ 30 h 34"/>
                <a:gd name="T46" fmla="*/ 6 w 34"/>
                <a:gd name="T47" fmla="*/ 30 h 34"/>
                <a:gd name="T48" fmla="*/ 7 w 34"/>
                <a:gd name="T49" fmla="*/ 30 h 34"/>
                <a:gd name="T50" fmla="*/ 11 w 34"/>
                <a:gd name="T51" fmla="*/ 29 h 34"/>
                <a:gd name="T52" fmla="*/ 13 w 34"/>
                <a:gd name="T53" fmla="*/ 29 h 34"/>
                <a:gd name="T54" fmla="*/ 15 w 34"/>
                <a:gd name="T55" fmla="*/ 34 h 34"/>
                <a:gd name="T56" fmla="*/ 19 w 34"/>
                <a:gd name="T57" fmla="*/ 34 h 34"/>
                <a:gd name="T58" fmla="*/ 21 w 34"/>
                <a:gd name="T59" fmla="*/ 29 h 34"/>
                <a:gd name="T60" fmla="*/ 23 w 34"/>
                <a:gd name="T61" fmla="*/ 29 h 34"/>
                <a:gd name="T62" fmla="*/ 28 w 34"/>
                <a:gd name="T63" fmla="*/ 30 h 34"/>
                <a:gd name="T64" fmla="*/ 28 w 34"/>
                <a:gd name="T65" fmla="*/ 30 h 34"/>
                <a:gd name="T66" fmla="*/ 31 w 34"/>
                <a:gd name="T67" fmla="*/ 28 h 34"/>
                <a:gd name="T68" fmla="*/ 29 w 34"/>
                <a:gd name="T69" fmla="*/ 23 h 34"/>
                <a:gd name="T70" fmla="*/ 30 w 34"/>
                <a:gd name="T71" fmla="*/ 21 h 34"/>
                <a:gd name="T72" fmla="*/ 34 w 34"/>
                <a:gd name="T73" fmla="*/ 19 h 34"/>
                <a:gd name="T74" fmla="*/ 34 w 34"/>
                <a:gd name="T75" fmla="*/ 15 h 34"/>
                <a:gd name="T76" fmla="*/ 30 w 34"/>
                <a:gd name="T77" fmla="*/ 13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30" y="13"/>
                  </a:moveTo>
                  <a:cubicBezTo>
                    <a:pt x="29" y="11"/>
                    <a:pt x="29" y="11"/>
                    <a:pt x="29" y="11"/>
                  </a:cubicBezTo>
                  <a:cubicBezTo>
                    <a:pt x="31" y="7"/>
                    <a:pt x="31" y="6"/>
                    <a:pt x="31" y="6"/>
                  </a:cubicBezTo>
                  <a:cubicBezTo>
                    <a:pt x="28" y="4"/>
                    <a:pt x="28" y="4"/>
                    <a:pt x="28" y="4"/>
                  </a:cubicBezTo>
                  <a:cubicBezTo>
                    <a:pt x="28" y="3"/>
                    <a:pt x="28" y="3"/>
                    <a:pt x="28" y="3"/>
                  </a:cubicBezTo>
                  <a:cubicBezTo>
                    <a:pt x="27" y="3"/>
                    <a:pt x="27" y="3"/>
                    <a:pt x="27" y="3"/>
                  </a:cubicBezTo>
                  <a:cubicBezTo>
                    <a:pt x="27" y="3"/>
                    <a:pt x="27" y="3"/>
                    <a:pt x="23" y="5"/>
                  </a:cubicBezTo>
                  <a:cubicBezTo>
                    <a:pt x="21" y="5"/>
                    <a:pt x="21" y="5"/>
                    <a:pt x="21" y="5"/>
                  </a:cubicBezTo>
                  <a:cubicBezTo>
                    <a:pt x="20" y="0"/>
                    <a:pt x="19" y="0"/>
                    <a:pt x="19" y="0"/>
                  </a:cubicBezTo>
                  <a:cubicBezTo>
                    <a:pt x="15" y="0"/>
                    <a:pt x="15" y="0"/>
                    <a:pt x="15" y="0"/>
                  </a:cubicBezTo>
                  <a:cubicBezTo>
                    <a:pt x="15" y="0"/>
                    <a:pt x="14" y="0"/>
                    <a:pt x="13" y="5"/>
                  </a:cubicBezTo>
                  <a:cubicBezTo>
                    <a:pt x="11" y="5"/>
                    <a:pt x="11" y="5"/>
                    <a:pt x="11" y="5"/>
                  </a:cubicBezTo>
                  <a:cubicBezTo>
                    <a:pt x="9" y="4"/>
                    <a:pt x="7" y="3"/>
                    <a:pt x="7" y="3"/>
                  </a:cubicBezTo>
                  <a:cubicBezTo>
                    <a:pt x="6" y="3"/>
                    <a:pt x="6" y="3"/>
                    <a:pt x="6" y="3"/>
                  </a:cubicBezTo>
                  <a:cubicBezTo>
                    <a:pt x="3" y="6"/>
                    <a:pt x="3" y="6"/>
                    <a:pt x="3" y="6"/>
                  </a:cubicBezTo>
                  <a:cubicBezTo>
                    <a:pt x="3" y="7"/>
                    <a:pt x="3" y="7"/>
                    <a:pt x="5" y="11"/>
                  </a:cubicBezTo>
                  <a:cubicBezTo>
                    <a:pt x="4" y="13"/>
                    <a:pt x="4" y="13"/>
                    <a:pt x="4" y="13"/>
                  </a:cubicBezTo>
                  <a:cubicBezTo>
                    <a:pt x="0" y="14"/>
                    <a:pt x="0" y="15"/>
                    <a:pt x="0" y="15"/>
                  </a:cubicBezTo>
                  <a:cubicBezTo>
                    <a:pt x="0" y="19"/>
                    <a:pt x="0" y="19"/>
                    <a:pt x="0" y="19"/>
                  </a:cubicBezTo>
                  <a:cubicBezTo>
                    <a:pt x="0" y="19"/>
                    <a:pt x="0" y="19"/>
                    <a:pt x="4" y="21"/>
                  </a:cubicBezTo>
                  <a:cubicBezTo>
                    <a:pt x="5" y="23"/>
                    <a:pt x="5" y="23"/>
                    <a:pt x="5" y="23"/>
                  </a:cubicBezTo>
                  <a:cubicBezTo>
                    <a:pt x="3" y="27"/>
                    <a:pt x="3" y="27"/>
                    <a:pt x="4" y="28"/>
                  </a:cubicBezTo>
                  <a:cubicBezTo>
                    <a:pt x="6" y="30"/>
                    <a:pt x="6" y="30"/>
                    <a:pt x="6" y="30"/>
                  </a:cubicBezTo>
                  <a:cubicBezTo>
                    <a:pt x="6" y="30"/>
                    <a:pt x="6" y="30"/>
                    <a:pt x="6" y="30"/>
                  </a:cubicBezTo>
                  <a:cubicBezTo>
                    <a:pt x="7" y="30"/>
                    <a:pt x="7" y="30"/>
                    <a:pt x="7" y="30"/>
                  </a:cubicBezTo>
                  <a:cubicBezTo>
                    <a:pt x="7" y="30"/>
                    <a:pt x="7" y="30"/>
                    <a:pt x="11" y="29"/>
                  </a:cubicBezTo>
                  <a:cubicBezTo>
                    <a:pt x="13" y="29"/>
                    <a:pt x="13" y="29"/>
                    <a:pt x="13" y="29"/>
                  </a:cubicBezTo>
                  <a:cubicBezTo>
                    <a:pt x="15" y="34"/>
                    <a:pt x="15" y="34"/>
                    <a:pt x="15" y="34"/>
                  </a:cubicBezTo>
                  <a:cubicBezTo>
                    <a:pt x="19" y="34"/>
                    <a:pt x="19" y="34"/>
                    <a:pt x="19" y="34"/>
                  </a:cubicBezTo>
                  <a:cubicBezTo>
                    <a:pt x="20" y="34"/>
                    <a:pt x="20" y="34"/>
                    <a:pt x="21" y="29"/>
                  </a:cubicBezTo>
                  <a:cubicBezTo>
                    <a:pt x="23" y="29"/>
                    <a:pt x="23" y="29"/>
                    <a:pt x="23" y="29"/>
                  </a:cubicBezTo>
                  <a:cubicBezTo>
                    <a:pt x="26" y="30"/>
                    <a:pt x="27" y="30"/>
                    <a:pt x="28" y="30"/>
                  </a:cubicBezTo>
                  <a:cubicBezTo>
                    <a:pt x="28" y="30"/>
                    <a:pt x="28" y="30"/>
                    <a:pt x="28" y="30"/>
                  </a:cubicBezTo>
                  <a:cubicBezTo>
                    <a:pt x="31" y="28"/>
                    <a:pt x="31" y="28"/>
                    <a:pt x="31" y="28"/>
                  </a:cubicBezTo>
                  <a:cubicBezTo>
                    <a:pt x="31" y="27"/>
                    <a:pt x="31" y="27"/>
                    <a:pt x="29" y="23"/>
                  </a:cubicBezTo>
                  <a:cubicBezTo>
                    <a:pt x="30" y="21"/>
                    <a:pt x="30" y="21"/>
                    <a:pt x="30" y="21"/>
                  </a:cubicBezTo>
                  <a:cubicBezTo>
                    <a:pt x="34" y="19"/>
                    <a:pt x="34" y="19"/>
                    <a:pt x="34" y="19"/>
                  </a:cubicBezTo>
                  <a:cubicBezTo>
                    <a:pt x="34" y="15"/>
                    <a:pt x="34" y="15"/>
                    <a:pt x="34" y="15"/>
                  </a:cubicBezTo>
                  <a:cubicBezTo>
                    <a:pt x="34" y="14"/>
                    <a:pt x="34" y="14"/>
                    <a:pt x="30" y="13"/>
                  </a:cubicBezTo>
                  <a:close/>
                  <a:moveTo>
                    <a:pt x="17" y="23"/>
                  </a:moveTo>
                  <a:cubicBezTo>
                    <a:pt x="14" y="23"/>
                    <a:pt x="11" y="20"/>
                    <a:pt x="11" y="17"/>
                  </a:cubicBezTo>
                  <a:cubicBezTo>
                    <a:pt x="11" y="14"/>
                    <a:pt x="14" y="11"/>
                    <a:pt x="17" y="11"/>
                  </a:cubicBezTo>
                  <a:cubicBezTo>
                    <a:pt x="20" y="11"/>
                    <a:pt x="23" y="14"/>
                    <a:pt x="23" y="17"/>
                  </a:cubicBezTo>
                  <a:cubicBezTo>
                    <a:pt x="23" y="20"/>
                    <a:pt x="20" y="23"/>
                    <a:pt x="17" y="23"/>
                  </a:cubicBezTo>
                  <a:close/>
                  <a:moveTo>
                    <a:pt x="17" y="23"/>
                  </a:moveTo>
                  <a:cubicBezTo>
                    <a:pt x="17" y="23"/>
                    <a:pt x="17" y="23"/>
                    <a:pt x="17" y="23"/>
                  </a:cubicBezTo>
                </a:path>
              </a:pathLst>
            </a:custGeom>
            <a:grpFill/>
            <a:ln>
              <a:noFill/>
            </a:ln>
          </p:spPr>
          <p:txBody>
            <a:bodyPr vert="horz" wrap="square" lIns="128580" tIns="64290" rIns="128580" bIns="64290" numCol="1" anchor="t" anchorCtr="0" compatLnSpc="1"/>
            <a:lstStyle/>
            <a:p>
              <a:endParaRPr lang="en-US"/>
            </a:p>
          </p:txBody>
        </p:sp>
        <p:sp>
          <p:nvSpPr>
            <p:cNvPr id="112" name="Freeform 39"/>
            <p:cNvSpPr>
              <a:spLocks noEditPoints="1"/>
            </p:cNvSpPr>
            <p:nvPr/>
          </p:nvSpPr>
          <p:spPr bwMode="auto">
            <a:xfrm>
              <a:off x="5386388" y="4068763"/>
              <a:ext cx="100013" cy="100013"/>
            </a:xfrm>
            <a:custGeom>
              <a:avLst/>
              <a:gdLst>
                <a:gd name="T0" fmla="*/ 30 w 34"/>
                <a:gd name="T1" fmla="*/ 13 h 34"/>
                <a:gd name="T2" fmla="*/ 29 w 34"/>
                <a:gd name="T3" fmla="*/ 11 h 34"/>
                <a:gd name="T4" fmla="*/ 31 w 34"/>
                <a:gd name="T5" fmla="*/ 6 h 34"/>
                <a:gd name="T6" fmla="*/ 28 w 34"/>
                <a:gd name="T7" fmla="*/ 4 h 34"/>
                <a:gd name="T8" fmla="*/ 28 w 34"/>
                <a:gd name="T9" fmla="*/ 4 h 34"/>
                <a:gd name="T10" fmla="*/ 27 w 34"/>
                <a:gd name="T11" fmla="*/ 4 h 34"/>
                <a:gd name="T12" fmla="*/ 23 w 34"/>
                <a:gd name="T13" fmla="*/ 5 h 34"/>
                <a:gd name="T14" fmla="*/ 21 w 34"/>
                <a:gd name="T15" fmla="*/ 5 h 34"/>
                <a:gd name="T16" fmla="*/ 19 w 34"/>
                <a:gd name="T17" fmla="*/ 0 h 34"/>
                <a:gd name="T18" fmla="*/ 15 w 34"/>
                <a:gd name="T19" fmla="*/ 0 h 34"/>
                <a:gd name="T20" fmla="*/ 13 w 34"/>
                <a:gd name="T21" fmla="*/ 5 h 34"/>
                <a:gd name="T22" fmla="*/ 11 w 34"/>
                <a:gd name="T23" fmla="*/ 5 h 34"/>
                <a:gd name="T24" fmla="*/ 7 w 34"/>
                <a:gd name="T25" fmla="*/ 4 h 34"/>
                <a:gd name="T26" fmla="*/ 6 w 34"/>
                <a:gd name="T27" fmla="*/ 4 h 34"/>
                <a:gd name="T28" fmla="*/ 3 w 34"/>
                <a:gd name="T29" fmla="*/ 6 h 34"/>
                <a:gd name="T30" fmla="*/ 5 w 34"/>
                <a:gd name="T31" fmla="*/ 11 h 34"/>
                <a:gd name="T32" fmla="*/ 4 w 34"/>
                <a:gd name="T33" fmla="*/ 13 h 34"/>
                <a:gd name="T34" fmla="*/ 0 w 34"/>
                <a:gd name="T35" fmla="*/ 15 h 34"/>
                <a:gd name="T36" fmla="*/ 0 w 34"/>
                <a:gd name="T37" fmla="*/ 19 h 34"/>
                <a:gd name="T38" fmla="*/ 4 w 34"/>
                <a:gd name="T39" fmla="*/ 21 h 34"/>
                <a:gd name="T40" fmla="*/ 5 w 34"/>
                <a:gd name="T41" fmla="*/ 23 h 34"/>
                <a:gd name="T42" fmla="*/ 4 w 34"/>
                <a:gd name="T43" fmla="*/ 28 h 34"/>
                <a:gd name="T44" fmla="*/ 6 w 34"/>
                <a:gd name="T45" fmla="*/ 31 h 34"/>
                <a:gd name="T46" fmla="*/ 6 w 34"/>
                <a:gd name="T47" fmla="*/ 31 h 34"/>
                <a:gd name="T48" fmla="*/ 7 w 34"/>
                <a:gd name="T49" fmla="*/ 31 h 34"/>
                <a:gd name="T50" fmla="*/ 11 w 34"/>
                <a:gd name="T51" fmla="*/ 29 h 34"/>
                <a:gd name="T52" fmla="*/ 13 w 34"/>
                <a:gd name="T53" fmla="*/ 30 h 34"/>
                <a:gd name="T54" fmla="*/ 15 w 34"/>
                <a:gd name="T55" fmla="*/ 34 h 34"/>
                <a:gd name="T56" fmla="*/ 19 w 34"/>
                <a:gd name="T57" fmla="*/ 34 h 34"/>
                <a:gd name="T58" fmla="*/ 21 w 34"/>
                <a:gd name="T59" fmla="*/ 30 h 34"/>
                <a:gd name="T60" fmla="*/ 23 w 34"/>
                <a:gd name="T61" fmla="*/ 29 h 34"/>
                <a:gd name="T62" fmla="*/ 28 w 34"/>
                <a:gd name="T63" fmla="*/ 31 h 34"/>
                <a:gd name="T64" fmla="*/ 28 w 34"/>
                <a:gd name="T65" fmla="*/ 31 h 34"/>
                <a:gd name="T66" fmla="*/ 31 w 34"/>
                <a:gd name="T67" fmla="*/ 28 h 34"/>
                <a:gd name="T68" fmla="*/ 29 w 34"/>
                <a:gd name="T69" fmla="*/ 23 h 34"/>
                <a:gd name="T70" fmla="*/ 30 w 34"/>
                <a:gd name="T71" fmla="*/ 21 h 34"/>
                <a:gd name="T72" fmla="*/ 34 w 34"/>
                <a:gd name="T73" fmla="*/ 19 h 34"/>
                <a:gd name="T74" fmla="*/ 34 w 34"/>
                <a:gd name="T75" fmla="*/ 15 h 34"/>
                <a:gd name="T76" fmla="*/ 30 w 34"/>
                <a:gd name="T77" fmla="*/ 13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30" y="13"/>
                  </a:moveTo>
                  <a:cubicBezTo>
                    <a:pt x="29" y="11"/>
                    <a:pt x="29" y="11"/>
                    <a:pt x="29" y="11"/>
                  </a:cubicBezTo>
                  <a:cubicBezTo>
                    <a:pt x="31" y="7"/>
                    <a:pt x="31" y="7"/>
                    <a:pt x="31" y="6"/>
                  </a:cubicBezTo>
                  <a:cubicBezTo>
                    <a:pt x="28" y="4"/>
                    <a:pt x="28" y="4"/>
                    <a:pt x="28" y="4"/>
                  </a:cubicBezTo>
                  <a:cubicBezTo>
                    <a:pt x="28" y="4"/>
                    <a:pt x="28" y="4"/>
                    <a:pt x="28" y="4"/>
                  </a:cubicBezTo>
                  <a:cubicBezTo>
                    <a:pt x="27" y="4"/>
                    <a:pt x="27" y="4"/>
                    <a:pt x="27" y="4"/>
                  </a:cubicBezTo>
                  <a:cubicBezTo>
                    <a:pt x="27" y="4"/>
                    <a:pt x="27" y="4"/>
                    <a:pt x="23" y="5"/>
                  </a:cubicBezTo>
                  <a:cubicBezTo>
                    <a:pt x="21" y="5"/>
                    <a:pt x="21" y="5"/>
                    <a:pt x="21" y="5"/>
                  </a:cubicBezTo>
                  <a:cubicBezTo>
                    <a:pt x="20" y="0"/>
                    <a:pt x="19" y="0"/>
                    <a:pt x="19" y="0"/>
                  </a:cubicBezTo>
                  <a:cubicBezTo>
                    <a:pt x="15" y="0"/>
                    <a:pt x="15" y="0"/>
                    <a:pt x="15" y="0"/>
                  </a:cubicBezTo>
                  <a:cubicBezTo>
                    <a:pt x="15" y="0"/>
                    <a:pt x="14" y="0"/>
                    <a:pt x="13" y="5"/>
                  </a:cubicBezTo>
                  <a:cubicBezTo>
                    <a:pt x="11" y="5"/>
                    <a:pt x="11" y="5"/>
                    <a:pt x="11" y="5"/>
                  </a:cubicBezTo>
                  <a:cubicBezTo>
                    <a:pt x="9" y="4"/>
                    <a:pt x="7" y="4"/>
                    <a:pt x="7" y="4"/>
                  </a:cubicBezTo>
                  <a:cubicBezTo>
                    <a:pt x="6" y="4"/>
                    <a:pt x="6" y="4"/>
                    <a:pt x="6" y="4"/>
                  </a:cubicBezTo>
                  <a:cubicBezTo>
                    <a:pt x="3" y="6"/>
                    <a:pt x="3" y="6"/>
                    <a:pt x="3" y="6"/>
                  </a:cubicBezTo>
                  <a:cubicBezTo>
                    <a:pt x="3" y="7"/>
                    <a:pt x="3" y="7"/>
                    <a:pt x="5" y="11"/>
                  </a:cubicBezTo>
                  <a:cubicBezTo>
                    <a:pt x="4" y="13"/>
                    <a:pt x="4" y="13"/>
                    <a:pt x="4" y="13"/>
                  </a:cubicBezTo>
                  <a:cubicBezTo>
                    <a:pt x="0" y="15"/>
                    <a:pt x="0" y="15"/>
                    <a:pt x="0" y="15"/>
                  </a:cubicBezTo>
                  <a:cubicBezTo>
                    <a:pt x="0" y="19"/>
                    <a:pt x="0" y="19"/>
                    <a:pt x="0" y="19"/>
                  </a:cubicBezTo>
                  <a:cubicBezTo>
                    <a:pt x="0" y="20"/>
                    <a:pt x="0" y="20"/>
                    <a:pt x="4" y="21"/>
                  </a:cubicBezTo>
                  <a:cubicBezTo>
                    <a:pt x="5" y="23"/>
                    <a:pt x="5" y="23"/>
                    <a:pt x="5" y="23"/>
                  </a:cubicBezTo>
                  <a:cubicBezTo>
                    <a:pt x="3" y="27"/>
                    <a:pt x="3" y="28"/>
                    <a:pt x="4" y="28"/>
                  </a:cubicBezTo>
                  <a:cubicBezTo>
                    <a:pt x="6" y="31"/>
                    <a:pt x="6" y="31"/>
                    <a:pt x="6" y="31"/>
                  </a:cubicBezTo>
                  <a:cubicBezTo>
                    <a:pt x="6" y="31"/>
                    <a:pt x="6" y="31"/>
                    <a:pt x="6" y="31"/>
                  </a:cubicBezTo>
                  <a:cubicBezTo>
                    <a:pt x="7" y="31"/>
                    <a:pt x="7" y="31"/>
                    <a:pt x="7" y="31"/>
                  </a:cubicBezTo>
                  <a:cubicBezTo>
                    <a:pt x="7" y="31"/>
                    <a:pt x="7" y="31"/>
                    <a:pt x="11" y="29"/>
                  </a:cubicBezTo>
                  <a:cubicBezTo>
                    <a:pt x="13" y="30"/>
                    <a:pt x="13" y="30"/>
                    <a:pt x="13" y="30"/>
                  </a:cubicBezTo>
                  <a:cubicBezTo>
                    <a:pt x="15" y="34"/>
                    <a:pt x="15" y="34"/>
                    <a:pt x="15" y="34"/>
                  </a:cubicBezTo>
                  <a:cubicBezTo>
                    <a:pt x="19" y="34"/>
                    <a:pt x="19" y="34"/>
                    <a:pt x="19" y="34"/>
                  </a:cubicBezTo>
                  <a:cubicBezTo>
                    <a:pt x="20" y="34"/>
                    <a:pt x="20" y="34"/>
                    <a:pt x="21" y="30"/>
                  </a:cubicBezTo>
                  <a:cubicBezTo>
                    <a:pt x="23" y="29"/>
                    <a:pt x="23" y="29"/>
                    <a:pt x="23" y="29"/>
                  </a:cubicBezTo>
                  <a:cubicBezTo>
                    <a:pt x="26" y="30"/>
                    <a:pt x="27" y="31"/>
                    <a:pt x="28" y="31"/>
                  </a:cubicBezTo>
                  <a:cubicBezTo>
                    <a:pt x="28" y="31"/>
                    <a:pt x="28" y="31"/>
                    <a:pt x="28" y="31"/>
                  </a:cubicBezTo>
                  <a:cubicBezTo>
                    <a:pt x="31" y="28"/>
                    <a:pt x="31" y="28"/>
                    <a:pt x="31" y="28"/>
                  </a:cubicBezTo>
                  <a:cubicBezTo>
                    <a:pt x="31" y="27"/>
                    <a:pt x="31" y="27"/>
                    <a:pt x="29" y="23"/>
                  </a:cubicBezTo>
                  <a:cubicBezTo>
                    <a:pt x="30" y="21"/>
                    <a:pt x="30" y="21"/>
                    <a:pt x="30" y="21"/>
                  </a:cubicBezTo>
                  <a:cubicBezTo>
                    <a:pt x="34" y="20"/>
                    <a:pt x="34" y="19"/>
                    <a:pt x="34" y="19"/>
                  </a:cubicBezTo>
                  <a:cubicBezTo>
                    <a:pt x="34" y="15"/>
                    <a:pt x="34" y="15"/>
                    <a:pt x="34" y="15"/>
                  </a:cubicBezTo>
                  <a:cubicBezTo>
                    <a:pt x="34" y="15"/>
                    <a:pt x="34" y="15"/>
                    <a:pt x="30" y="13"/>
                  </a:cubicBezTo>
                  <a:close/>
                  <a:moveTo>
                    <a:pt x="17" y="23"/>
                  </a:moveTo>
                  <a:cubicBezTo>
                    <a:pt x="14" y="23"/>
                    <a:pt x="11" y="20"/>
                    <a:pt x="11" y="17"/>
                  </a:cubicBezTo>
                  <a:cubicBezTo>
                    <a:pt x="11" y="14"/>
                    <a:pt x="14" y="11"/>
                    <a:pt x="17" y="11"/>
                  </a:cubicBezTo>
                  <a:cubicBezTo>
                    <a:pt x="20" y="11"/>
                    <a:pt x="23" y="14"/>
                    <a:pt x="23" y="17"/>
                  </a:cubicBezTo>
                  <a:cubicBezTo>
                    <a:pt x="23" y="20"/>
                    <a:pt x="20" y="23"/>
                    <a:pt x="17" y="23"/>
                  </a:cubicBezTo>
                  <a:close/>
                  <a:moveTo>
                    <a:pt x="17" y="23"/>
                  </a:moveTo>
                  <a:cubicBezTo>
                    <a:pt x="17" y="23"/>
                    <a:pt x="17" y="23"/>
                    <a:pt x="17" y="23"/>
                  </a:cubicBezTo>
                </a:path>
              </a:pathLst>
            </a:custGeom>
            <a:grpFill/>
            <a:ln>
              <a:noFill/>
            </a:ln>
          </p:spPr>
          <p:txBody>
            <a:bodyPr vert="horz" wrap="square" lIns="128580" tIns="64290" rIns="128580" bIns="64290" numCol="1" anchor="t" anchorCtr="0" compatLnSpc="1"/>
            <a:lstStyle/>
            <a:p>
              <a:endParaRPr lang="en-US"/>
            </a:p>
          </p:txBody>
        </p:sp>
        <p:sp>
          <p:nvSpPr>
            <p:cNvPr id="113" name="Freeform 40"/>
            <p:cNvSpPr>
              <a:spLocks noEditPoints="1"/>
            </p:cNvSpPr>
            <p:nvPr/>
          </p:nvSpPr>
          <p:spPr bwMode="auto">
            <a:xfrm>
              <a:off x="5024438" y="4019550"/>
              <a:ext cx="100013" cy="100013"/>
            </a:xfrm>
            <a:custGeom>
              <a:avLst/>
              <a:gdLst>
                <a:gd name="T0" fmla="*/ 30 w 34"/>
                <a:gd name="T1" fmla="*/ 13 h 34"/>
                <a:gd name="T2" fmla="*/ 29 w 34"/>
                <a:gd name="T3" fmla="*/ 11 h 34"/>
                <a:gd name="T4" fmla="*/ 31 w 34"/>
                <a:gd name="T5" fmla="*/ 6 h 34"/>
                <a:gd name="T6" fmla="*/ 28 w 34"/>
                <a:gd name="T7" fmla="*/ 4 h 34"/>
                <a:gd name="T8" fmla="*/ 28 w 34"/>
                <a:gd name="T9" fmla="*/ 4 h 34"/>
                <a:gd name="T10" fmla="*/ 27 w 34"/>
                <a:gd name="T11" fmla="*/ 4 h 34"/>
                <a:gd name="T12" fmla="*/ 23 w 34"/>
                <a:gd name="T13" fmla="*/ 5 h 34"/>
                <a:gd name="T14" fmla="*/ 21 w 34"/>
                <a:gd name="T15" fmla="*/ 5 h 34"/>
                <a:gd name="T16" fmla="*/ 19 w 34"/>
                <a:gd name="T17" fmla="*/ 0 h 34"/>
                <a:gd name="T18" fmla="*/ 15 w 34"/>
                <a:gd name="T19" fmla="*/ 0 h 34"/>
                <a:gd name="T20" fmla="*/ 13 w 34"/>
                <a:gd name="T21" fmla="*/ 5 h 34"/>
                <a:gd name="T22" fmla="*/ 11 w 34"/>
                <a:gd name="T23" fmla="*/ 5 h 34"/>
                <a:gd name="T24" fmla="*/ 7 w 34"/>
                <a:gd name="T25" fmla="*/ 4 h 34"/>
                <a:gd name="T26" fmla="*/ 6 w 34"/>
                <a:gd name="T27" fmla="*/ 4 h 34"/>
                <a:gd name="T28" fmla="*/ 3 w 34"/>
                <a:gd name="T29" fmla="*/ 6 h 34"/>
                <a:gd name="T30" fmla="*/ 5 w 34"/>
                <a:gd name="T31" fmla="*/ 11 h 34"/>
                <a:gd name="T32" fmla="*/ 4 w 34"/>
                <a:gd name="T33" fmla="*/ 13 h 34"/>
                <a:gd name="T34" fmla="*/ 0 w 34"/>
                <a:gd name="T35" fmla="*/ 15 h 34"/>
                <a:gd name="T36" fmla="*/ 0 w 34"/>
                <a:gd name="T37" fmla="*/ 19 h 34"/>
                <a:gd name="T38" fmla="*/ 4 w 34"/>
                <a:gd name="T39" fmla="*/ 21 h 34"/>
                <a:gd name="T40" fmla="*/ 5 w 34"/>
                <a:gd name="T41" fmla="*/ 23 h 34"/>
                <a:gd name="T42" fmla="*/ 4 w 34"/>
                <a:gd name="T43" fmla="*/ 28 h 34"/>
                <a:gd name="T44" fmla="*/ 6 w 34"/>
                <a:gd name="T45" fmla="*/ 31 h 34"/>
                <a:gd name="T46" fmla="*/ 6 w 34"/>
                <a:gd name="T47" fmla="*/ 31 h 34"/>
                <a:gd name="T48" fmla="*/ 7 w 34"/>
                <a:gd name="T49" fmla="*/ 31 h 34"/>
                <a:gd name="T50" fmla="*/ 11 w 34"/>
                <a:gd name="T51" fmla="*/ 29 h 34"/>
                <a:gd name="T52" fmla="*/ 13 w 34"/>
                <a:gd name="T53" fmla="*/ 30 h 34"/>
                <a:gd name="T54" fmla="*/ 15 w 34"/>
                <a:gd name="T55" fmla="*/ 34 h 34"/>
                <a:gd name="T56" fmla="*/ 19 w 34"/>
                <a:gd name="T57" fmla="*/ 34 h 34"/>
                <a:gd name="T58" fmla="*/ 21 w 34"/>
                <a:gd name="T59" fmla="*/ 30 h 34"/>
                <a:gd name="T60" fmla="*/ 23 w 34"/>
                <a:gd name="T61" fmla="*/ 29 h 34"/>
                <a:gd name="T62" fmla="*/ 28 w 34"/>
                <a:gd name="T63" fmla="*/ 31 h 34"/>
                <a:gd name="T64" fmla="*/ 28 w 34"/>
                <a:gd name="T65" fmla="*/ 31 h 34"/>
                <a:gd name="T66" fmla="*/ 31 w 34"/>
                <a:gd name="T67" fmla="*/ 28 h 34"/>
                <a:gd name="T68" fmla="*/ 29 w 34"/>
                <a:gd name="T69" fmla="*/ 23 h 34"/>
                <a:gd name="T70" fmla="*/ 30 w 34"/>
                <a:gd name="T71" fmla="*/ 21 h 34"/>
                <a:gd name="T72" fmla="*/ 34 w 34"/>
                <a:gd name="T73" fmla="*/ 19 h 34"/>
                <a:gd name="T74" fmla="*/ 34 w 34"/>
                <a:gd name="T75" fmla="*/ 15 h 34"/>
                <a:gd name="T76" fmla="*/ 30 w 34"/>
                <a:gd name="T77" fmla="*/ 13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30" y="13"/>
                  </a:moveTo>
                  <a:cubicBezTo>
                    <a:pt x="29" y="11"/>
                    <a:pt x="29" y="11"/>
                    <a:pt x="29" y="11"/>
                  </a:cubicBezTo>
                  <a:cubicBezTo>
                    <a:pt x="31" y="7"/>
                    <a:pt x="31" y="7"/>
                    <a:pt x="31" y="6"/>
                  </a:cubicBezTo>
                  <a:cubicBezTo>
                    <a:pt x="28" y="4"/>
                    <a:pt x="28" y="4"/>
                    <a:pt x="28" y="4"/>
                  </a:cubicBezTo>
                  <a:cubicBezTo>
                    <a:pt x="28" y="4"/>
                    <a:pt x="28" y="4"/>
                    <a:pt x="28" y="4"/>
                  </a:cubicBezTo>
                  <a:cubicBezTo>
                    <a:pt x="27" y="4"/>
                    <a:pt x="27" y="4"/>
                    <a:pt x="27" y="4"/>
                  </a:cubicBezTo>
                  <a:cubicBezTo>
                    <a:pt x="27" y="4"/>
                    <a:pt x="27" y="4"/>
                    <a:pt x="23" y="5"/>
                  </a:cubicBezTo>
                  <a:cubicBezTo>
                    <a:pt x="21" y="5"/>
                    <a:pt x="21" y="5"/>
                    <a:pt x="21" y="5"/>
                  </a:cubicBezTo>
                  <a:cubicBezTo>
                    <a:pt x="20" y="0"/>
                    <a:pt x="19" y="0"/>
                    <a:pt x="19" y="0"/>
                  </a:cubicBezTo>
                  <a:cubicBezTo>
                    <a:pt x="15" y="0"/>
                    <a:pt x="15" y="0"/>
                    <a:pt x="15" y="0"/>
                  </a:cubicBezTo>
                  <a:cubicBezTo>
                    <a:pt x="15" y="0"/>
                    <a:pt x="14" y="0"/>
                    <a:pt x="13" y="5"/>
                  </a:cubicBezTo>
                  <a:cubicBezTo>
                    <a:pt x="11" y="5"/>
                    <a:pt x="11" y="5"/>
                    <a:pt x="11" y="5"/>
                  </a:cubicBezTo>
                  <a:cubicBezTo>
                    <a:pt x="9" y="4"/>
                    <a:pt x="7" y="4"/>
                    <a:pt x="7" y="4"/>
                  </a:cubicBezTo>
                  <a:cubicBezTo>
                    <a:pt x="6" y="4"/>
                    <a:pt x="6" y="4"/>
                    <a:pt x="6" y="4"/>
                  </a:cubicBezTo>
                  <a:cubicBezTo>
                    <a:pt x="3" y="6"/>
                    <a:pt x="3" y="6"/>
                    <a:pt x="3" y="6"/>
                  </a:cubicBezTo>
                  <a:cubicBezTo>
                    <a:pt x="3" y="7"/>
                    <a:pt x="3" y="7"/>
                    <a:pt x="5" y="11"/>
                  </a:cubicBezTo>
                  <a:cubicBezTo>
                    <a:pt x="4" y="13"/>
                    <a:pt x="4" y="13"/>
                    <a:pt x="4" y="13"/>
                  </a:cubicBezTo>
                  <a:cubicBezTo>
                    <a:pt x="0" y="15"/>
                    <a:pt x="0" y="15"/>
                    <a:pt x="0" y="15"/>
                  </a:cubicBezTo>
                  <a:cubicBezTo>
                    <a:pt x="0" y="19"/>
                    <a:pt x="0" y="19"/>
                    <a:pt x="0" y="19"/>
                  </a:cubicBezTo>
                  <a:cubicBezTo>
                    <a:pt x="0" y="20"/>
                    <a:pt x="0" y="20"/>
                    <a:pt x="4" y="21"/>
                  </a:cubicBezTo>
                  <a:cubicBezTo>
                    <a:pt x="5" y="23"/>
                    <a:pt x="5" y="23"/>
                    <a:pt x="5" y="23"/>
                  </a:cubicBezTo>
                  <a:cubicBezTo>
                    <a:pt x="3" y="27"/>
                    <a:pt x="3" y="28"/>
                    <a:pt x="4" y="28"/>
                  </a:cubicBezTo>
                  <a:cubicBezTo>
                    <a:pt x="6" y="31"/>
                    <a:pt x="6" y="31"/>
                    <a:pt x="6" y="31"/>
                  </a:cubicBezTo>
                  <a:cubicBezTo>
                    <a:pt x="6" y="31"/>
                    <a:pt x="6" y="31"/>
                    <a:pt x="6" y="31"/>
                  </a:cubicBezTo>
                  <a:cubicBezTo>
                    <a:pt x="7" y="31"/>
                    <a:pt x="7" y="31"/>
                    <a:pt x="7" y="31"/>
                  </a:cubicBezTo>
                  <a:cubicBezTo>
                    <a:pt x="7" y="31"/>
                    <a:pt x="7" y="31"/>
                    <a:pt x="11" y="29"/>
                  </a:cubicBezTo>
                  <a:cubicBezTo>
                    <a:pt x="13" y="30"/>
                    <a:pt x="13" y="30"/>
                    <a:pt x="13" y="30"/>
                  </a:cubicBezTo>
                  <a:cubicBezTo>
                    <a:pt x="15" y="34"/>
                    <a:pt x="15" y="34"/>
                    <a:pt x="15" y="34"/>
                  </a:cubicBezTo>
                  <a:cubicBezTo>
                    <a:pt x="19" y="34"/>
                    <a:pt x="19" y="34"/>
                    <a:pt x="19" y="34"/>
                  </a:cubicBezTo>
                  <a:cubicBezTo>
                    <a:pt x="20" y="34"/>
                    <a:pt x="20" y="34"/>
                    <a:pt x="21" y="30"/>
                  </a:cubicBezTo>
                  <a:cubicBezTo>
                    <a:pt x="23" y="29"/>
                    <a:pt x="23" y="29"/>
                    <a:pt x="23" y="29"/>
                  </a:cubicBezTo>
                  <a:cubicBezTo>
                    <a:pt x="26" y="30"/>
                    <a:pt x="27" y="31"/>
                    <a:pt x="28" y="31"/>
                  </a:cubicBezTo>
                  <a:cubicBezTo>
                    <a:pt x="28" y="31"/>
                    <a:pt x="28" y="31"/>
                    <a:pt x="28" y="31"/>
                  </a:cubicBezTo>
                  <a:cubicBezTo>
                    <a:pt x="31" y="28"/>
                    <a:pt x="31" y="28"/>
                    <a:pt x="31" y="28"/>
                  </a:cubicBezTo>
                  <a:cubicBezTo>
                    <a:pt x="31" y="27"/>
                    <a:pt x="31" y="27"/>
                    <a:pt x="29" y="23"/>
                  </a:cubicBezTo>
                  <a:cubicBezTo>
                    <a:pt x="30" y="21"/>
                    <a:pt x="30" y="21"/>
                    <a:pt x="30" y="21"/>
                  </a:cubicBezTo>
                  <a:cubicBezTo>
                    <a:pt x="34" y="20"/>
                    <a:pt x="34" y="19"/>
                    <a:pt x="34" y="19"/>
                  </a:cubicBezTo>
                  <a:cubicBezTo>
                    <a:pt x="34" y="15"/>
                    <a:pt x="34" y="15"/>
                    <a:pt x="34" y="15"/>
                  </a:cubicBezTo>
                  <a:cubicBezTo>
                    <a:pt x="34" y="15"/>
                    <a:pt x="34" y="15"/>
                    <a:pt x="30" y="13"/>
                  </a:cubicBezTo>
                  <a:close/>
                  <a:moveTo>
                    <a:pt x="17" y="23"/>
                  </a:moveTo>
                  <a:cubicBezTo>
                    <a:pt x="14" y="23"/>
                    <a:pt x="11" y="20"/>
                    <a:pt x="11" y="17"/>
                  </a:cubicBezTo>
                  <a:cubicBezTo>
                    <a:pt x="11" y="14"/>
                    <a:pt x="14" y="11"/>
                    <a:pt x="17" y="11"/>
                  </a:cubicBezTo>
                  <a:cubicBezTo>
                    <a:pt x="20" y="11"/>
                    <a:pt x="23" y="14"/>
                    <a:pt x="23" y="17"/>
                  </a:cubicBezTo>
                  <a:cubicBezTo>
                    <a:pt x="23" y="20"/>
                    <a:pt x="20" y="23"/>
                    <a:pt x="17" y="23"/>
                  </a:cubicBezTo>
                  <a:close/>
                  <a:moveTo>
                    <a:pt x="17" y="23"/>
                  </a:moveTo>
                  <a:cubicBezTo>
                    <a:pt x="17" y="23"/>
                    <a:pt x="17" y="23"/>
                    <a:pt x="17" y="23"/>
                  </a:cubicBezTo>
                </a:path>
              </a:pathLst>
            </a:custGeom>
            <a:grpFill/>
            <a:ln>
              <a:noFill/>
            </a:ln>
          </p:spPr>
          <p:txBody>
            <a:bodyPr vert="horz" wrap="square" lIns="128580" tIns="64290" rIns="128580" bIns="64290" numCol="1" anchor="t" anchorCtr="0" compatLnSpc="1"/>
            <a:lstStyle/>
            <a:p>
              <a:endParaRPr lang="en-US"/>
            </a:p>
          </p:txBody>
        </p:sp>
        <p:sp>
          <p:nvSpPr>
            <p:cNvPr id="114" name="Freeform 41"/>
            <p:cNvSpPr>
              <a:spLocks noEditPoints="1"/>
            </p:cNvSpPr>
            <p:nvPr/>
          </p:nvSpPr>
          <p:spPr bwMode="auto">
            <a:xfrm>
              <a:off x="5095875" y="3913188"/>
              <a:ext cx="100013" cy="100013"/>
            </a:xfrm>
            <a:custGeom>
              <a:avLst/>
              <a:gdLst>
                <a:gd name="T0" fmla="*/ 29 w 34"/>
                <a:gd name="T1" fmla="*/ 13 h 34"/>
                <a:gd name="T2" fmla="*/ 29 w 34"/>
                <a:gd name="T3" fmla="*/ 12 h 34"/>
                <a:gd name="T4" fmla="*/ 30 w 34"/>
                <a:gd name="T5" fmla="*/ 7 h 34"/>
                <a:gd name="T6" fmla="*/ 28 w 34"/>
                <a:gd name="T7" fmla="*/ 4 h 34"/>
                <a:gd name="T8" fmla="*/ 28 w 34"/>
                <a:gd name="T9" fmla="*/ 4 h 34"/>
                <a:gd name="T10" fmla="*/ 27 w 34"/>
                <a:gd name="T11" fmla="*/ 4 h 34"/>
                <a:gd name="T12" fmla="*/ 23 w 34"/>
                <a:gd name="T13" fmla="*/ 6 h 34"/>
                <a:gd name="T14" fmla="*/ 21 w 34"/>
                <a:gd name="T15" fmla="*/ 5 h 34"/>
                <a:gd name="T16" fmla="*/ 19 w 34"/>
                <a:gd name="T17" fmla="*/ 0 h 34"/>
                <a:gd name="T18" fmla="*/ 15 w 34"/>
                <a:gd name="T19" fmla="*/ 0 h 34"/>
                <a:gd name="T20" fmla="*/ 12 w 34"/>
                <a:gd name="T21" fmla="*/ 5 h 34"/>
                <a:gd name="T22" fmla="*/ 11 w 34"/>
                <a:gd name="T23" fmla="*/ 6 h 34"/>
                <a:gd name="T24" fmla="*/ 6 w 34"/>
                <a:gd name="T25" fmla="*/ 4 h 34"/>
                <a:gd name="T26" fmla="*/ 6 w 34"/>
                <a:gd name="T27" fmla="*/ 4 h 34"/>
                <a:gd name="T28" fmla="*/ 3 w 34"/>
                <a:gd name="T29" fmla="*/ 7 h 34"/>
                <a:gd name="T30" fmla="*/ 5 w 34"/>
                <a:gd name="T31" fmla="*/ 12 h 34"/>
                <a:gd name="T32" fmla="*/ 4 w 34"/>
                <a:gd name="T33" fmla="*/ 13 h 34"/>
                <a:gd name="T34" fmla="*/ 0 w 34"/>
                <a:gd name="T35" fmla="*/ 16 h 34"/>
                <a:gd name="T36" fmla="*/ 0 w 34"/>
                <a:gd name="T37" fmla="*/ 19 h 34"/>
                <a:gd name="T38" fmla="*/ 4 w 34"/>
                <a:gd name="T39" fmla="*/ 22 h 34"/>
                <a:gd name="T40" fmla="*/ 5 w 34"/>
                <a:gd name="T41" fmla="*/ 23 h 34"/>
                <a:gd name="T42" fmla="*/ 3 w 34"/>
                <a:gd name="T43" fmla="*/ 28 h 34"/>
                <a:gd name="T44" fmla="*/ 6 w 34"/>
                <a:gd name="T45" fmla="*/ 31 h 34"/>
                <a:gd name="T46" fmla="*/ 6 w 34"/>
                <a:gd name="T47" fmla="*/ 31 h 34"/>
                <a:gd name="T48" fmla="*/ 7 w 34"/>
                <a:gd name="T49" fmla="*/ 31 h 34"/>
                <a:gd name="T50" fmla="*/ 11 w 34"/>
                <a:gd name="T51" fmla="*/ 29 h 34"/>
                <a:gd name="T52" fmla="*/ 13 w 34"/>
                <a:gd name="T53" fmla="*/ 30 h 34"/>
                <a:gd name="T54" fmla="*/ 15 w 34"/>
                <a:gd name="T55" fmla="*/ 34 h 34"/>
                <a:gd name="T56" fmla="*/ 19 w 34"/>
                <a:gd name="T57" fmla="*/ 34 h 34"/>
                <a:gd name="T58" fmla="*/ 21 w 34"/>
                <a:gd name="T59" fmla="*/ 30 h 34"/>
                <a:gd name="T60" fmla="*/ 23 w 34"/>
                <a:gd name="T61" fmla="*/ 29 h 34"/>
                <a:gd name="T62" fmla="*/ 27 w 34"/>
                <a:gd name="T63" fmla="*/ 31 h 34"/>
                <a:gd name="T64" fmla="*/ 28 w 34"/>
                <a:gd name="T65" fmla="*/ 31 h 34"/>
                <a:gd name="T66" fmla="*/ 31 w 34"/>
                <a:gd name="T67" fmla="*/ 28 h 34"/>
                <a:gd name="T68" fmla="*/ 29 w 34"/>
                <a:gd name="T69" fmla="*/ 23 h 34"/>
                <a:gd name="T70" fmla="*/ 30 w 34"/>
                <a:gd name="T71" fmla="*/ 22 h 34"/>
                <a:gd name="T72" fmla="*/ 34 w 34"/>
                <a:gd name="T73" fmla="*/ 19 h 34"/>
                <a:gd name="T74" fmla="*/ 34 w 34"/>
                <a:gd name="T75" fmla="*/ 15 h 34"/>
                <a:gd name="T76" fmla="*/ 29 w 34"/>
                <a:gd name="T77" fmla="*/ 13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29" y="13"/>
                  </a:moveTo>
                  <a:cubicBezTo>
                    <a:pt x="29" y="12"/>
                    <a:pt x="29" y="12"/>
                    <a:pt x="29" y="12"/>
                  </a:cubicBezTo>
                  <a:cubicBezTo>
                    <a:pt x="31" y="7"/>
                    <a:pt x="31" y="7"/>
                    <a:pt x="30" y="7"/>
                  </a:cubicBezTo>
                  <a:cubicBezTo>
                    <a:pt x="28" y="4"/>
                    <a:pt x="28" y="4"/>
                    <a:pt x="28" y="4"/>
                  </a:cubicBezTo>
                  <a:cubicBezTo>
                    <a:pt x="28" y="4"/>
                    <a:pt x="28" y="4"/>
                    <a:pt x="28" y="4"/>
                  </a:cubicBezTo>
                  <a:cubicBezTo>
                    <a:pt x="27" y="4"/>
                    <a:pt x="27" y="4"/>
                    <a:pt x="27" y="4"/>
                  </a:cubicBezTo>
                  <a:cubicBezTo>
                    <a:pt x="27" y="4"/>
                    <a:pt x="27" y="4"/>
                    <a:pt x="23" y="6"/>
                  </a:cubicBezTo>
                  <a:cubicBezTo>
                    <a:pt x="21" y="5"/>
                    <a:pt x="21" y="5"/>
                    <a:pt x="21" y="5"/>
                  </a:cubicBezTo>
                  <a:cubicBezTo>
                    <a:pt x="19" y="0"/>
                    <a:pt x="19" y="0"/>
                    <a:pt x="19" y="0"/>
                  </a:cubicBezTo>
                  <a:cubicBezTo>
                    <a:pt x="15" y="0"/>
                    <a:pt x="15" y="0"/>
                    <a:pt x="15" y="0"/>
                  </a:cubicBezTo>
                  <a:cubicBezTo>
                    <a:pt x="14" y="0"/>
                    <a:pt x="14" y="0"/>
                    <a:pt x="12" y="5"/>
                  </a:cubicBezTo>
                  <a:cubicBezTo>
                    <a:pt x="11" y="6"/>
                    <a:pt x="11" y="6"/>
                    <a:pt x="11" y="6"/>
                  </a:cubicBezTo>
                  <a:cubicBezTo>
                    <a:pt x="8" y="4"/>
                    <a:pt x="7" y="4"/>
                    <a:pt x="6" y="4"/>
                  </a:cubicBezTo>
                  <a:cubicBezTo>
                    <a:pt x="6" y="4"/>
                    <a:pt x="6" y="4"/>
                    <a:pt x="6" y="4"/>
                  </a:cubicBezTo>
                  <a:cubicBezTo>
                    <a:pt x="3" y="7"/>
                    <a:pt x="3" y="7"/>
                    <a:pt x="3" y="7"/>
                  </a:cubicBezTo>
                  <a:cubicBezTo>
                    <a:pt x="3" y="7"/>
                    <a:pt x="3" y="7"/>
                    <a:pt x="5" y="12"/>
                  </a:cubicBezTo>
                  <a:cubicBezTo>
                    <a:pt x="4" y="13"/>
                    <a:pt x="4" y="13"/>
                    <a:pt x="4" y="13"/>
                  </a:cubicBezTo>
                  <a:cubicBezTo>
                    <a:pt x="0" y="15"/>
                    <a:pt x="0" y="15"/>
                    <a:pt x="0" y="16"/>
                  </a:cubicBezTo>
                  <a:cubicBezTo>
                    <a:pt x="0" y="19"/>
                    <a:pt x="0" y="19"/>
                    <a:pt x="0" y="19"/>
                  </a:cubicBezTo>
                  <a:cubicBezTo>
                    <a:pt x="0" y="20"/>
                    <a:pt x="0" y="20"/>
                    <a:pt x="4" y="22"/>
                  </a:cubicBezTo>
                  <a:cubicBezTo>
                    <a:pt x="5" y="23"/>
                    <a:pt x="5" y="23"/>
                    <a:pt x="5" y="23"/>
                  </a:cubicBezTo>
                  <a:cubicBezTo>
                    <a:pt x="3" y="28"/>
                    <a:pt x="3" y="28"/>
                    <a:pt x="3" y="28"/>
                  </a:cubicBezTo>
                  <a:cubicBezTo>
                    <a:pt x="6" y="31"/>
                    <a:pt x="6" y="31"/>
                    <a:pt x="6" y="31"/>
                  </a:cubicBezTo>
                  <a:cubicBezTo>
                    <a:pt x="6" y="31"/>
                    <a:pt x="6" y="31"/>
                    <a:pt x="6" y="31"/>
                  </a:cubicBezTo>
                  <a:cubicBezTo>
                    <a:pt x="7" y="31"/>
                    <a:pt x="7" y="31"/>
                    <a:pt x="7" y="31"/>
                  </a:cubicBezTo>
                  <a:cubicBezTo>
                    <a:pt x="7" y="31"/>
                    <a:pt x="7" y="31"/>
                    <a:pt x="11" y="29"/>
                  </a:cubicBezTo>
                  <a:cubicBezTo>
                    <a:pt x="13" y="30"/>
                    <a:pt x="13" y="30"/>
                    <a:pt x="13" y="30"/>
                  </a:cubicBezTo>
                  <a:cubicBezTo>
                    <a:pt x="14" y="34"/>
                    <a:pt x="15" y="34"/>
                    <a:pt x="15" y="34"/>
                  </a:cubicBezTo>
                  <a:cubicBezTo>
                    <a:pt x="19" y="34"/>
                    <a:pt x="19" y="34"/>
                    <a:pt x="19" y="34"/>
                  </a:cubicBezTo>
                  <a:cubicBezTo>
                    <a:pt x="19" y="34"/>
                    <a:pt x="20" y="34"/>
                    <a:pt x="21" y="30"/>
                  </a:cubicBezTo>
                  <a:cubicBezTo>
                    <a:pt x="23" y="29"/>
                    <a:pt x="23" y="29"/>
                    <a:pt x="23" y="29"/>
                  </a:cubicBezTo>
                  <a:cubicBezTo>
                    <a:pt x="25" y="30"/>
                    <a:pt x="27" y="31"/>
                    <a:pt x="27" y="31"/>
                  </a:cubicBezTo>
                  <a:cubicBezTo>
                    <a:pt x="28" y="31"/>
                    <a:pt x="28" y="31"/>
                    <a:pt x="28" y="31"/>
                  </a:cubicBezTo>
                  <a:cubicBezTo>
                    <a:pt x="31" y="28"/>
                    <a:pt x="31" y="28"/>
                    <a:pt x="31" y="28"/>
                  </a:cubicBezTo>
                  <a:cubicBezTo>
                    <a:pt x="31" y="28"/>
                    <a:pt x="31" y="28"/>
                    <a:pt x="29" y="23"/>
                  </a:cubicBezTo>
                  <a:cubicBezTo>
                    <a:pt x="30" y="22"/>
                    <a:pt x="30" y="22"/>
                    <a:pt x="30" y="22"/>
                  </a:cubicBezTo>
                  <a:cubicBezTo>
                    <a:pt x="34" y="20"/>
                    <a:pt x="34" y="20"/>
                    <a:pt x="34" y="19"/>
                  </a:cubicBezTo>
                  <a:cubicBezTo>
                    <a:pt x="34" y="15"/>
                    <a:pt x="34" y="15"/>
                    <a:pt x="34" y="15"/>
                  </a:cubicBezTo>
                  <a:cubicBezTo>
                    <a:pt x="34" y="15"/>
                    <a:pt x="34" y="15"/>
                    <a:pt x="29" y="13"/>
                  </a:cubicBezTo>
                  <a:close/>
                  <a:moveTo>
                    <a:pt x="17" y="23"/>
                  </a:moveTo>
                  <a:cubicBezTo>
                    <a:pt x="14" y="23"/>
                    <a:pt x="11" y="21"/>
                    <a:pt x="11" y="17"/>
                  </a:cubicBezTo>
                  <a:cubicBezTo>
                    <a:pt x="11" y="14"/>
                    <a:pt x="14" y="11"/>
                    <a:pt x="17" y="11"/>
                  </a:cubicBezTo>
                  <a:cubicBezTo>
                    <a:pt x="20" y="11"/>
                    <a:pt x="23" y="14"/>
                    <a:pt x="23" y="17"/>
                  </a:cubicBezTo>
                  <a:cubicBezTo>
                    <a:pt x="23" y="21"/>
                    <a:pt x="20" y="23"/>
                    <a:pt x="17" y="23"/>
                  </a:cubicBezTo>
                  <a:close/>
                  <a:moveTo>
                    <a:pt x="17" y="23"/>
                  </a:moveTo>
                  <a:cubicBezTo>
                    <a:pt x="17" y="23"/>
                    <a:pt x="17" y="23"/>
                    <a:pt x="17" y="23"/>
                  </a:cubicBezTo>
                </a:path>
              </a:pathLst>
            </a:custGeom>
            <a:grpFill/>
            <a:ln>
              <a:noFill/>
            </a:ln>
          </p:spPr>
          <p:txBody>
            <a:bodyPr vert="horz" wrap="square" lIns="128580" tIns="64290" rIns="128580" bIns="64290" numCol="1" anchor="t" anchorCtr="0" compatLnSpc="1"/>
            <a:lstStyle/>
            <a:p>
              <a:endParaRPr lang="en-US"/>
            </a:p>
          </p:txBody>
        </p:sp>
        <p:sp>
          <p:nvSpPr>
            <p:cNvPr id="115" name="Freeform 42"/>
            <p:cNvSpPr>
              <a:spLocks noEditPoints="1"/>
            </p:cNvSpPr>
            <p:nvPr/>
          </p:nvSpPr>
          <p:spPr bwMode="auto">
            <a:xfrm>
              <a:off x="4765675" y="3189288"/>
              <a:ext cx="103188" cy="100013"/>
            </a:xfrm>
            <a:custGeom>
              <a:avLst/>
              <a:gdLst>
                <a:gd name="T0" fmla="*/ 30 w 35"/>
                <a:gd name="T1" fmla="*/ 12 h 34"/>
                <a:gd name="T2" fmla="*/ 30 w 35"/>
                <a:gd name="T3" fmla="*/ 11 h 34"/>
                <a:gd name="T4" fmla="*/ 31 w 35"/>
                <a:gd name="T5" fmla="*/ 6 h 34"/>
                <a:gd name="T6" fmla="*/ 29 w 35"/>
                <a:gd name="T7" fmla="*/ 3 h 34"/>
                <a:gd name="T8" fmla="*/ 28 w 35"/>
                <a:gd name="T9" fmla="*/ 3 h 34"/>
                <a:gd name="T10" fmla="*/ 28 w 35"/>
                <a:gd name="T11" fmla="*/ 3 h 34"/>
                <a:gd name="T12" fmla="*/ 24 w 35"/>
                <a:gd name="T13" fmla="*/ 5 h 34"/>
                <a:gd name="T14" fmla="*/ 22 w 35"/>
                <a:gd name="T15" fmla="*/ 4 h 34"/>
                <a:gd name="T16" fmla="*/ 19 w 35"/>
                <a:gd name="T17" fmla="*/ 0 h 34"/>
                <a:gd name="T18" fmla="*/ 16 w 35"/>
                <a:gd name="T19" fmla="*/ 0 h 34"/>
                <a:gd name="T20" fmla="*/ 13 w 35"/>
                <a:gd name="T21" fmla="*/ 4 h 34"/>
                <a:gd name="T22" fmla="*/ 12 w 35"/>
                <a:gd name="T23" fmla="*/ 5 h 34"/>
                <a:gd name="T24" fmla="*/ 7 w 35"/>
                <a:gd name="T25" fmla="*/ 3 h 34"/>
                <a:gd name="T26" fmla="*/ 7 w 35"/>
                <a:gd name="T27" fmla="*/ 3 h 34"/>
                <a:gd name="T28" fmla="*/ 4 w 35"/>
                <a:gd name="T29" fmla="*/ 6 h 34"/>
                <a:gd name="T30" fmla="*/ 6 w 35"/>
                <a:gd name="T31" fmla="*/ 11 h 34"/>
                <a:gd name="T32" fmla="*/ 5 w 35"/>
                <a:gd name="T33" fmla="*/ 12 h 34"/>
                <a:gd name="T34" fmla="*/ 0 w 35"/>
                <a:gd name="T35" fmla="*/ 15 h 34"/>
                <a:gd name="T36" fmla="*/ 0 w 35"/>
                <a:gd name="T37" fmla="*/ 18 h 34"/>
                <a:gd name="T38" fmla="*/ 5 w 35"/>
                <a:gd name="T39" fmla="*/ 21 h 34"/>
                <a:gd name="T40" fmla="*/ 6 w 35"/>
                <a:gd name="T41" fmla="*/ 22 h 34"/>
                <a:gd name="T42" fmla="*/ 4 w 35"/>
                <a:gd name="T43" fmla="*/ 27 h 34"/>
                <a:gd name="T44" fmla="*/ 7 w 35"/>
                <a:gd name="T45" fmla="*/ 30 h 34"/>
                <a:gd name="T46" fmla="*/ 7 w 35"/>
                <a:gd name="T47" fmla="*/ 30 h 34"/>
                <a:gd name="T48" fmla="*/ 7 w 35"/>
                <a:gd name="T49" fmla="*/ 30 h 34"/>
                <a:gd name="T50" fmla="*/ 12 w 35"/>
                <a:gd name="T51" fmla="*/ 28 h 34"/>
                <a:gd name="T52" fmla="*/ 13 w 35"/>
                <a:gd name="T53" fmla="*/ 29 h 34"/>
                <a:gd name="T54" fmla="*/ 16 w 35"/>
                <a:gd name="T55" fmla="*/ 34 h 34"/>
                <a:gd name="T56" fmla="*/ 20 w 35"/>
                <a:gd name="T57" fmla="*/ 34 h 34"/>
                <a:gd name="T58" fmla="*/ 22 w 35"/>
                <a:gd name="T59" fmla="*/ 29 h 34"/>
                <a:gd name="T60" fmla="*/ 24 w 35"/>
                <a:gd name="T61" fmla="*/ 28 h 34"/>
                <a:gd name="T62" fmla="*/ 28 w 35"/>
                <a:gd name="T63" fmla="*/ 30 h 34"/>
                <a:gd name="T64" fmla="*/ 29 w 35"/>
                <a:gd name="T65" fmla="*/ 30 h 34"/>
                <a:gd name="T66" fmla="*/ 31 w 35"/>
                <a:gd name="T67" fmla="*/ 27 h 34"/>
                <a:gd name="T68" fmla="*/ 30 w 35"/>
                <a:gd name="T69" fmla="*/ 22 h 34"/>
                <a:gd name="T70" fmla="*/ 30 w 35"/>
                <a:gd name="T71" fmla="*/ 21 h 34"/>
                <a:gd name="T72" fmla="*/ 35 w 35"/>
                <a:gd name="T73" fmla="*/ 18 h 34"/>
                <a:gd name="T74" fmla="*/ 35 w 35"/>
                <a:gd name="T75" fmla="*/ 15 h 34"/>
                <a:gd name="T76" fmla="*/ 30 w 35"/>
                <a:gd name="T77" fmla="*/ 12 h 34"/>
                <a:gd name="T78" fmla="*/ 18 w 35"/>
                <a:gd name="T79" fmla="*/ 22 h 34"/>
                <a:gd name="T80" fmla="*/ 12 w 35"/>
                <a:gd name="T81" fmla="*/ 17 h 34"/>
                <a:gd name="T82" fmla="*/ 18 w 35"/>
                <a:gd name="T83" fmla="*/ 11 h 34"/>
                <a:gd name="T84" fmla="*/ 24 w 35"/>
                <a:gd name="T85" fmla="*/ 17 h 34"/>
                <a:gd name="T86" fmla="*/ 18 w 35"/>
                <a:gd name="T87" fmla="*/ 22 h 34"/>
                <a:gd name="T88" fmla="*/ 18 w 35"/>
                <a:gd name="T89" fmla="*/ 22 h 34"/>
                <a:gd name="T90" fmla="*/ 18 w 35"/>
                <a:gd name="T91"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2"/>
                  </a:moveTo>
                  <a:cubicBezTo>
                    <a:pt x="30" y="11"/>
                    <a:pt x="30" y="11"/>
                    <a:pt x="30" y="11"/>
                  </a:cubicBezTo>
                  <a:cubicBezTo>
                    <a:pt x="32" y="6"/>
                    <a:pt x="32" y="6"/>
                    <a:pt x="31" y="6"/>
                  </a:cubicBezTo>
                  <a:cubicBezTo>
                    <a:pt x="29" y="3"/>
                    <a:pt x="29" y="3"/>
                    <a:pt x="29" y="3"/>
                  </a:cubicBezTo>
                  <a:cubicBezTo>
                    <a:pt x="28" y="3"/>
                    <a:pt x="28" y="3"/>
                    <a:pt x="28" y="3"/>
                  </a:cubicBezTo>
                  <a:cubicBezTo>
                    <a:pt x="28" y="3"/>
                    <a:pt x="28" y="3"/>
                    <a:pt x="28" y="3"/>
                  </a:cubicBezTo>
                  <a:cubicBezTo>
                    <a:pt x="28" y="3"/>
                    <a:pt x="27" y="3"/>
                    <a:pt x="24" y="5"/>
                  </a:cubicBezTo>
                  <a:cubicBezTo>
                    <a:pt x="22" y="4"/>
                    <a:pt x="22" y="4"/>
                    <a:pt x="22" y="4"/>
                  </a:cubicBezTo>
                  <a:cubicBezTo>
                    <a:pt x="20" y="0"/>
                    <a:pt x="20" y="0"/>
                    <a:pt x="19" y="0"/>
                  </a:cubicBezTo>
                  <a:cubicBezTo>
                    <a:pt x="16" y="0"/>
                    <a:pt x="16" y="0"/>
                    <a:pt x="16" y="0"/>
                  </a:cubicBezTo>
                  <a:cubicBezTo>
                    <a:pt x="15" y="0"/>
                    <a:pt x="15" y="0"/>
                    <a:pt x="13" y="4"/>
                  </a:cubicBezTo>
                  <a:cubicBezTo>
                    <a:pt x="12" y="5"/>
                    <a:pt x="12" y="5"/>
                    <a:pt x="12" y="5"/>
                  </a:cubicBezTo>
                  <a:cubicBezTo>
                    <a:pt x="9" y="4"/>
                    <a:pt x="8" y="3"/>
                    <a:pt x="7" y="3"/>
                  </a:cubicBezTo>
                  <a:cubicBezTo>
                    <a:pt x="7" y="3"/>
                    <a:pt x="7" y="3"/>
                    <a:pt x="7" y="3"/>
                  </a:cubicBezTo>
                  <a:cubicBezTo>
                    <a:pt x="4" y="6"/>
                    <a:pt x="4" y="6"/>
                    <a:pt x="4" y="6"/>
                  </a:cubicBezTo>
                  <a:cubicBezTo>
                    <a:pt x="4" y="6"/>
                    <a:pt x="4" y="6"/>
                    <a:pt x="6" y="11"/>
                  </a:cubicBezTo>
                  <a:cubicBezTo>
                    <a:pt x="5" y="12"/>
                    <a:pt x="5" y="12"/>
                    <a:pt x="5" y="12"/>
                  </a:cubicBezTo>
                  <a:cubicBezTo>
                    <a:pt x="0" y="14"/>
                    <a:pt x="0" y="14"/>
                    <a:pt x="0" y="15"/>
                  </a:cubicBezTo>
                  <a:cubicBezTo>
                    <a:pt x="0" y="18"/>
                    <a:pt x="0" y="18"/>
                    <a:pt x="0" y="18"/>
                  </a:cubicBezTo>
                  <a:cubicBezTo>
                    <a:pt x="0" y="19"/>
                    <a:pt x="0" y="19"/>
                    <a:pt x="5" y="21"/>
                  </a:cubicBezTo>
                  <a:cubicBezTo>
                    <a:pt x="6" y="22"/>
                    <a:pt x="6" y="22"/>
                    <a:pt x="6" y="22"/>
                  </a:cubicBezTo>
                  <a:cubicBezTo>
                    <a:pt x="4" y="27"/>
                    <a:pt x="4" y="27"/>
                    <a:pt x="4" y="27"/>
                  </a:cubicBezTo>
                  <a:cubicBezTo>
                    <a:pt x="7" y="30"/>
                    <a:pt x="7" y="30"/>
                    <a:pt x="7" y="30"/>
                  </a:cubicBezTo>
                  <a:cubicBezTo>
                    <a:pt x="7" y="30"/>
                    <a:pt x="7" y="30"/>
                    <a:pt x="7" y="30"/>
                  </a:cubicBezTo>
                  <a:cubicBezTo>
                    <a:pt x="7" y="30"/>
                    <a:pt x="7" y="30"/>
                    <a:pt x="7" y="30"/>
                  </a:cubicBezTo>
                  <a:cubicBezTo>
                    <a:pt x="8" y="30"/>
                    <a:pt x="8" y="30"/>
                    <a:pt x="12" y="28"/>
                  </a:cubicBezTo>
                  <a:cubicBezTo>
                    <a:pt x="13" y="29"/>
                    <a:pt x="13" y="29"/>
                    <a:pt x="13" y="29"/>
                  </a:cubicBezTo>
                  <a:cubicBezTo>
                    <a:pt x="15" y="34"/>
                    <a:pt x="15" y="34"/>
                    <a:pt x="16" y="34"/>
                  </a:cubicBezTo>
                  <a:cubicBezTo>
                    <a:pt x="20" y="34"/>
                    <a:pt x="20" y="34"/>
                    <a:pt x="20" y="34"/>
                  </a:cubicBezTo>
                  <a:cubicBezTo>
                    <a:pt x="20" y="34"/>
                    <a:pt x="20" y="34"/>
                    <a:pt x="22" y="29"/>
                  </a:cubicBezTo>
                  <a:cubicBezTo>
                    <a:pt x="24" y="28"/>
                    <a:pt x="24" y="28"/>
                    <a:pt x="24" y="28"/>
                  </a:cubicBezTo>
                  <a:cubicBezTo>
                    <a:pt x="26" y="29"/>
                    <a:pt x="28" y="30"/>
                    <a:pt x="28" y="30"/>
                  </a:cubicBezTo>
                  <a:cubicBezTo>
                    <a:pt x="29" y="30"/>
                    <a:pt x="29" y="30"/>
                    <a:pt x="29" y="30"/>
                  </a:cubicBezTo>
                  <a:cubicBezTo>
                    <a:pt x="31" y="27"/>
                    <a:pt x="31" y="27"/>
                    <a:pt x="31" y="27"/>
                  </a:cubicBezTo>
                  <a:cubicBezTo>
                    <a:pt x="32" y="27"/>
                    <a:pt x="32" y="27"/>
                    <a:pt x="30" y="22"/>
                  </a:cubicBezTo>
                  <a:cubicBezTo>
                    <a:pt x="30" y="21"/>
                    <a:pt x="30" y="21"/>
                    <a:pt x="30" y="21"/>
                  </a:cubicBezTo>
                  <a:cubicBezTo>
                    <a:pt x="35" y="19"/>
                    <a:pt x="35" y="19"/>
                    <a:pt x="35" y="18"/>
                  </a:cubicBezTo>
                  <a:cubicBezTo>
                    <a:pt x="35" y="15"/>
                    <a:pt x="35" y="15"/>
                    <a:pt x="35" y="15"/>
                  </a:cubicBezTo>
                  <a:cubicBezTo>
                    <a:pt x="35" y="14"/>
                    <a:pt x="35" y="14"/>
                    <a:pt x="30" y="12"/>
                  </a:cubicBezTo>
                  <a:close/>
                  <a:moveTo>
                    <a:pt x="18" y="22"/>
                  </a:moveTo>
                  <a:cubicBezTo>
                    <a:pt x="14" y="22"/>
                    <a:pt x="12" y="20"/>
                    <a:pt x="12" y="17"/>
                  </a:cubicBezTo>
                  <a:cubicBezTo>
                    <a:pt x="12" y="13"/>
                    <a:pt x="14" y="11"/>
                    <a:pt x="18" y="11"/>
                  </a:cubicBezTo>
                  <a:cubicBezTo>
                    <a:pt x="21" y="11"/>
                    <a:pt x="24" y="13"/>
                    <a:pt x="24" y="17"/>
                  </a:cubicBezTo>
                  <a:cubicBezTo>
                    <a:pt x="24" y="20"/>
                    <a:pt x="21" y="22"/>
                    <a:pt x="18" y="22"/>
                  </a:cubicBezTo>
                  <a:close/>
                  <a:moveTo>
                    <a:pt x="18" y="22"/>
                  </a:moveTo>
                  <a:cubicBezTo>
                    <a:pt x="18" y="22"/>
                    <a:pt x="18" y="22"/>
                    <a:pt x="18" y="22"/>
                  </a:cubicBezTo>
                </a:path>
              </a:pathLst>
            </a:custGeom>
            <a:grpFill/>
            <a:ln>
              <a:noFill/>
            </a:ln>
          </p:spPr>
          <p:txBody>
            <a:bodyPr vert="horz" wrap="square" lIns="128580" tIns="64290" rIns="128580" bIns="64290" numCol="1" anchor="t" anchorCtr="0" compatLnSpc="1"/>
            <a:lstStyle/>
            <a:p>
              <a:endParaRPr lang="en-US"/>
            </a:p>
          </p:txBody>
        </p:sp>
        <p:sp>
          <p:nvSpPr>
            <p:cNvPr id="116" name="Freeform 43"/>
            <p:cNvSpPr>
              <a:spLocks noEditPoints="1"/>
            </p:cNvSpPr>
            <p:nvPr/>
          </p:nvSpPr>
          <p:spPr bwMode="auto">
            <a:xfrm>
              <a:off x="4803775" y="3044825"/>
              <a:ext cx="103188" cy="100013"/>
            </a:xfrm>
            <a:custGeom>
              <a:avLst/>
              <a:gdLst>
                <a:gd name="T0" fmla="*/ 30 w 35"/>
                <a:gd name="T1" fmla="*/ 13 h 34"/>
                <a:gd name="T2" fmla="*/ 29 w 35"/>
                <a:gd name="T3" fmla="*/ 11 h 34"/>
                <a:gd name="T4" fmla="*/ 31 w 35"/>
                <a:gd name="T5" fmla="*/ 6 h 34"/>
                <a:gd name="T6" fmla="*/ 28 w 35"/>
                <a:gd name="T7" fmla="*/ 4 h 34"/>
                <a:gd name="T8" fmla="*/ 28 w 35"/>
                <a:gd name="T9" fmla="*/ 4 h 34"/>
                <a:gd name="T10" fmla="*/ 28 w 35"/>
                <a:gd name="T11" fmla="*/ 4 h 34"/>
                <a:gd name="T12" fmla="*/ 23 w 35"/>
                <a:gd name="T13" fmla="*/ 5 h 34"/>
                <a:gd name="T14" fmla="*/ 22 w 35"/>
                <a:gd name="T15" fmla="*/ 5 h 34"/>
                <a:gd name="T16" fmla="*/ 19 w 35"/>
                <a:gd name="T17" fmla="*/ 0 h 34"/>
                <a:gd name="T18" fmla="*/ 15 w 35"/>
                <a:gd name="T19" fmla="*/ 0 h 34"/>
                <a:gd name="T20" fmla="*/ 13 w 35"/>
                <a:gd name="T21" fmla="*/ 5 h 34"/>
                <a:gd name="T22" fmla="*/ 11 w 35"/>
                <a:gd name="T23" fmla="*/ 5 h 34"/>
                <a:gd name="T24" fmla="*/ 7 w 35"/>
                <a:gd name="T25" fmla="*/ 4 h 34"/>
                <a:gd name="T26" fmla="*/ 6 w 35"/>
                <a:gd name="T27" fmla="*/ 4 h 34"/>
                <a:gd name="T28" fmla="*/ 4 w 35"/>
                <a:gd name="T29" fmla="*/ 6 h 34"/>
                <a:gd name="T30" fmla="*/ 5 w 35"/>
                <a:gd name="T31" fmla="*/ 12 h 34"/>
                <a:gd name="T32" fmla="*/ 5 w 35"/>
                <a:gd name="T33" fmla="*/ 13 h 34"/>
                <a:gd name="T34" fmla="*/ 0 w 35"/>
                <a:gd name="T35" fmla="*/ 15 h 34"/>
                <a:gd name="T36" fmla="*/ 0 w 35"/>
                <a:gd name="T37" fmla="*/ 19 h 34"/>
                <a:gd name="T38" fmla="*/ 5 w 35"/>
                <a:gd name="T39" fmla="*/ 22 h 34"/>
                <a:gd name="T40" fmla="*/ 5 w 35"/>
                <a:gd name="T41" fmla="*/ 23 h 34"/>
                <a:gd name="T42" fmla="*/ 4 w 35"/>
                <a:gd name="T43" fmla="*/ 28 h 34"/>
                <a:gd name="T44" fmla="*/ 6 w 35"/>
                <a:gd name="T45" fmla="*/ 31 h 34"/>
                <a:gd name="T46" fmla="*/ 7 w 35"/>
                <a:gd name="T47" fmla="*/ 31 h 34"/>
                <a:gd name="T48" fmla="*/ 7 w 35"/>
                <a:gd name="T49" fmla="*/ 31 h 34"/>
                <a:gd name="T50" fmla="*/ 11 w 35"/>
                <a:gd name="T51" fmla="*/ 29 h 34"/>
                <a:gd name="T52" fmla="*/ 13 w 35"/>
                <a:gd name="T53" fmla="*/ 30 h 34"/>
                <a:gd name="T54" fmla="*/ 15 w 35"/>
                <a:gd name="T55" fmla="*/ 34 h 34"/>
                <a:gd name="T56" fmla="*/ 19 w 35"/>
                <a:gd name="T57" fmla="*/ 34 h 34"/>
                <a:gd name="T58" fmla="*/ 22 w 35"/>
                <a:gd name="T59" fmla="*/ 30 h 34"/>
                <a:gd name="T60" fmla="*/ 23 w 35"/>
                <a:gd name="T61" fmla="*/ 29 h 34"/>
                <a:gd name="T62" fmla="*/ 28 w 35"/>
                <a:gd name="T63" fmla="*/ 31 h 34"/>
                <a:gd name="T64" fmla="*/ 28 w 35"/>
                <a:gd name="T65" fmla="*/ 31 h 34"/>
                <a:gd name="T66" fmla="*/ 31 w 35"/>
                <a:gd name="T67" fmla="*/ 28 h 34"/>
                <a:gd name="T68" fmla="*/ 29 w 35"/>
                <a:gd name="T69" fmla="*/ 23 h 34"/>
                <a:gd name="T70" fmla="*/ 30 w 35"/>
                <a:gd name="T71" fmla="*/ 21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1"/>
                    <a:pt x="29" y="11"/>
                    <a:pt x="29" y="11"/>
                  </a:cubicBezTo>
                  <a:cubicBezTo>
                    <a:pt x="31" y="7"/>
                    <a:pt x="31" y="7"/>
                    <a:pt x="31" y="6"/>
                  </a:cubicBezTo>
                  <a:cubicBezTo>
                    <a:pt x="28" y="4"/>
                    <a:pt x="28" y="4"/>
                    <a:pt x="28" y="4"/>
                  </a:cubicBezTo>
                  <a:cubicBezTo>
                    <a:pt x="28" y="4"/>
                    <a:pt x="28" y="4"/>
                    <a:pt x="28" y="4"/>
                  </a:cubicBezTo>
                  <a:cubicBezTo>
                    <a:pt x="28" y="4"/>
                    <a:pt x="28" y="4"/>
                    <a:pt x="28" y="4"/>
                  </a:cubicBezTo>
                  <a:cubicBezTo>
                    <a:pt x="27" y="4"/>
                    <a:pt x="27" y="4"/>
                    <a:pt x="23" y="5"/>
                  </a:cubicBezTo>
                  <a:cubicBezTo>
                    <a:pt x="22" y="5"/>
                    <a:pt x="22" y="5"/>
                    <a:pt x="22" y="5"/>
                  </a:cubicBezTo>
                  <a:cubicBezTo>
                    <a:pt x="20" y="0"/>
                    <a:pt x="20" y="0"/>
                    <a:pt x="19" y="0"/>
                  </a:cubicBezTo>
                  <a:cubicBezTo>
                    <a:pt x="15" y="0"/>
                    <a:pt x="15" y="0"/>
                    <a:pt x="15" y="0"/>
                  </a:cubicBezTo>
                  <a:cubicBezTo>
                    <a:pt x="15" y="0"/>
                    <a:pt x="15" y="0"/>
                    <a:pt x="13" y="5"/>
                  </a:cubicBezTo>
                  <a:cubicBezTo>
                    <a:pt x="11" y="5"/>
                    <a:pt x="11" y="5"/>
                    <a:pt x="11" y="5"/>
                  </a:cubicBezTo>
                  <a:cubicBezTo>
                    <a:pt x="9" y="4"/>
                    <a:pt x="7" y="4"/>
                    <a:pt x="7" y="4"/>
                  </a:cubicBezTo>
                  <a:cubicBezTo>
                    <a:pt x="6" y="4"/>
                    <a:pt x="6" y="4"/>
                    <a:pt x="6" y="4"/>
                  </a:cubicBezTo>
                  <a:cubicBezTo>
                    <a:pt x="4" y="6"/>
                    <a:pt x="4" y="6"/>
                    <a:pt x="4" y="6"/>
                  </a:cubicBezTo>
                  <a:cubicBezTo>
                    <a:pt x="3" y="7"/>
                    <a:pt x="3" y="7"/>
                    <a:pt x="5" y="12"/>
                  </a:cubicBezTo>
                  <a:cubicBezTo>
                    <a:pt x="5" y="13"/>
                    <a:pt x="5" y="13"/>
                    <a:pt x="5" y="13"/>
                  </a:cubicBezTo>
                  <a:cubicBezTo>
                    <a:pt x="0" y="15"/>
                    <a:pt x="0" y="15"/>
                    <a:pt x="0" y="15"/>
                  </a:cubicBezTo>
                  <a:cubicBezTo>
                    <a:pt x="0" y="19"/>
                    <a:pt x="0" y="19"/>
                    <a:pt x="0" y="19"/>
                  </a:cubicBezTo>
                  <a:cubicBezTo>
                    <a:pt x="0" y="20"/>
                    <a:pt x="0" y="20"/>
                    <a:pt x="5" y="22"/>
                  </a:cubicBezTo>
                  <a:cubicBezTo>
                    <a:pt x="5" y="23"/>
                    <a:pt x="5" y="23"/>
                    <a:pt x="5" y="23"/>
                  </a:cubicBezTo>
                  <a:cubicBezTo>
                    <a:pt x="3" y="27"/>
                    <a:pt x="3" y="28"/>
                    <a:pt x="4" y="28"/>
                  </a:cubicBezTo>
                  <a:cubicBezTo>
                    <a:pt x="6" y="31"/>
                    <a:pt x="6" y="31"/>
                    <a:pt x="6" y="31"/>
                  </a:cubicBezTo>
                  <a:cubicBezTo>
                    <a:pt x="7" y="31"/>
                    <a:pt x="7" y="31"/>
                    <a:pt x="7" y="31"/>
                  </a:cubicBezTo>
                  <a:cubicBezTo>
                    <a:pt x="7" y="31"/>
                    <a:pt x="7" y="31"/>
                    <a:pt x="7" y="31"/>
                  </a:cubicBezTo>
                  <a:cubicBezTo>
                    <a:pt x="7" y="31"/>
                    <a:pt x="7" y="31"/>
                    <a:pt x="11" y="29"/>
                  </a:cubicBezTo>
                  <a:cubicBezTo>
                    <a:pt x="13" y="30"/>
                    <a:pt x="13" y="30"/>
                    <a:pt x="13" y="30"/>
                  </a:cubicBezTo>
                  <a:cubicBezTo>
                    <a:pt x="15" y="34"/>
                    <a:pt x="15" y="34"/>
                    <a:pt x="15" y="34"/>
                  </a:cubicBezTo>
                  <a:cubicBezTo>
                    <a:pt x="19" y="34"/>
                    <a:pt x="19" y="34"/>
                    <a:pt x="19" y="34"/>
                  </a:cubicBezTo>
                  <a:cubicBezTo>
                    <a:pt x="20" y="34"/>
                    <a:pt x="20" y="34"/>
                    <a:pt x="22" y="30"/>
                  </a:cubicBezTo>
                  <a:cubicBezTo>
                    <a:pt x="23" y="29"/>
                    <a:pt x="23" y="29"/>
                    <a:pt x="23" y="29"/>
                  </a:cubicBezTo>
                  <a:cubicBezTo>
                    <a:pt x="26" y="30"/>
                    <a:pt x="27" y="31"/>
                    <a:pt x="28" y="31"/>
                  </a:cubicBezTo>
                  <a:cubicBezTo>
                    <a:pt x="28" y="31"/>
                    <a:pt x="28" y="31"/>
                    <a:pt x="28" y="31"/>
                  </a:cubicBezTo>
                  <a:cubicBezTo>
                    <a:pt x="31" y="28"/>
                    <a:pt x="31" y="28"/>
                    <a:pt x="31" y="28"/>
                  </a:cubicBezTo>
                  <a:cubicBezTo>
                    <a:pt x="31" y="27"/>
                    <a:pt x="31" y="27"/>
                    <a:pt x="29" y="23"/>
                  </a:cubicBezTo>
                  <a:cubicBezTo>
                    <a:pt x="30" y="21"/>
                    <a:pt x="30" y="21"/>
                    <a:pt x="30" y="21"/>
                  </a:cubicBezTo>
                  <a:cubicBezTo>
                    <a:pt x="35" y="20"/>
                    <a:pt x="35" y="19"/>
                    <a:pt x="35" y="19"/>
                  </a:cubicBezTo>
                  <a:cubicBezTo>
                    <a:pt x="35" y="15"/>
                    <a:pt x="35" y="15"/>
                    <a:pt x="35" y="15"/>
                  </a:cubicBezTo>
                  <a:cubicBezTo>
                    <a:pt x="35" y="15"/>
                    <a:pt x="35" y="15"/>
                    <a:pt x="30" y="13"/>
                  </a:cubicBezTo>
                  <a:close/>
                  <a:moveTo>
                    <a:pt x="17" y="23"/>
                  </a:moveTo>
                  <a:cubicBezTo>
                    <a:pt x="14" y="23"/>
                    <a:pt x="11" y="20"/>
                    <a:pt x="11" y="17"/>
                  </a:cubicBezTo>
                  <a:cubicBezTo>
                    <a:pt x="11" y="14"/>
                    <a:pt x="14" y="11"/>
                    <a:pt x="17" y="11"/>
                  </a:cubicBezTo>
                  <a:cubicBezTo>
                    <a:pt x="21" y="11"/>
                    <a:pt x="23" y="14"/>
                    <a:pt x="23" y="17"/>
                  </a:cubicBezTo>
                  <a:cubicBezTo>
                    <a:pt x="23" y="20"/>
                    <a:pt x="21" y="23"/>
                    <a:pt x="17" y="23"/>
                  </a:cubicBezTo>
                  <a:close/>
                  <a:moveTo>
                    <a:pt x="17" y="23"/>
                  </a:moveTo>
                  <a:cubicBezTo>
                    <a:pt x="17" y="23"/>
                    <a:pt x="17" y="23"/>
                    <a:pt x="17" y="23"/>
                  </a:cubicBezTo>
                </a:path>
              </a:pathLst>
            </a:custGeom>
            <a:grpFill/>
            <a:ln>
              <a:noFill/>
            </a:ln>
          </p:spPr>
          <p:txBody>
            <a:bodyPr vert="horz" wrap="square" lIns="128580" tIns="64290" rIns="128580" bIns="64290" numCol="1" anchor="t" anchorCtr="0" compatLnSpc="1"/>
            <a:lstStyle/>
            <a:p>
              <a:endParaRPr lang="en-US"/>
            </a:p>
          </p:txBody>
        </p:sp>
        <p:sp>
          <p:nvSpPr>
            <p:cNvPr id="117" name="Freeform 44"/>
            <p:cNvSpPr>
              <a:spLocks noEditPoints="1"/>
            </p:cNvSpPr>
            <p:nvPr/>
          </p:nvSpPr>
          <p:spPr bwMode="auto">
            <a:xfrm>
              <a:off x="4930775" y="2668588"/>
              <a:ext cx="100013" cy="100013"/>
            </a:xfrm>
            <a:custGeom>
              <a:avLst/>
              <a:gdLst>
                <a:gd name="T0" fmla="*/ 29 w 34"/>
                <a:gd name="T1" fmla="*/ 12 h 34"/>
                <a:gd name="T2" fmla="*/ 29 w 34"/>
                <a:gd name="T3" fmla="*/ 11 h 34"/>
                <a:gd name="T4" fmla="*/ 30 w 34"/>
                <a:gd name="T5" fmla="*/ 6 h 34"/>
                <a:gd name="T6" fmla="*/ 28 w 34"/>
                <a:gd name="T7" fmla="*/ 3 h 34"/>
                <a:gd name="T8" fmla="*/ 28 w 34"/>
                <a:gd name="T9" fmla="*/ 3 h 34"/>
                <a:gd name="T10" fmla="*/ 27 w 34"/>
                <a:gd name="T11" fmla="*/ 3 h 34"/>
                <a:gd name="T12" fmla="*/ 23 w 34"/>
                <a:gd name="T13" fmla="*/ 5 h 34"/>
                <a:gd name="T14" fmla="*/ 21 w 34"/>
                <a:gd name="T15" fmla="*/ 4 h 34"/>
                <a:gd name="T16" fmla="*/ 19 w 34"/>
                <a:gd name="T17" fmla="*/ 0 h 34"/>
                <a:gd name="T18" fmla="*/ 15 w 34"/>
                <a:gd name="T19" fmla="*/ 0 h 34"/>
                <a:gd name="T20" fmla="*/ 13 w 34"/>
                <a:gd name="T21" fmla="*/ 4 h 34"/>
                <a:gd name="T22" fmla="*/ 11 w 34"/>
                <a:gd name="T23" fmla="*/ 5 h 34"/>
                <a:gd name="T24" fmla="*/ 6 w 34"/>
                <a:gd name="T25" fmla="*/ 3 h 34"/>
                <a:gd name="T26" fmla="*/ 6 w 34"/>
                <a:gd name="T27" fmla="*/ 3 h 34"/>
                <a:gd name="T28" fmla="*/ 3 w 34"/>
                <a:gd name="T29" fmla="*/ 6 h 34"/>
                <a:gd name="T30" fmla="*/ 5 w 34"/>
                <a:gd name="T31" fmla="*/ 11 h 34"/>
                <a:gd name="T32" fmla="*/ 4 w 34"/>
                <a:gd name="T33" fmla="*/ 12 h 34"/>
                <a:gd name="T34" fmla="*/ 0 w 34"/>
                <a:gd name="T35" fmla="*/ 15 h 34"/>
                <a:gd name="T36" fmla="*/ 0 w 34"/>
                <a:gd name="T37" fmla="*/ 18 h 34"/>
                <a:gd name="T38" fmla="*/ 4 w 34"/>
                <a:gd name="T39" fmla="*/ 21 h 34"/>
                <a:gd name="T40" fmla="*/ 5 w 34"/>
                <a:gd name="T41" fmla="*/ 22 h 34"/>
                <a:gd name="T42" fmla="*/ 3 w 34"/>
                <a:gd name="T43" fmla="*/ 27 h 34"/>
                <a:gd name="T44" fmla="*/ 6 w 34"/>
                <a:gd name="T45" fmla="*/ 30 h 34"/>
                <a:gd name="T46" fmla="*/ 6 w 34"/>
                <a:gd name="T47" fmla="*/ 30 h 34"/>
                <a:gd name="T48" fmla="*/ 7 w 34"/>
                <a:gd name="T49" fmla="*/ 30 h 34"/>
                <a:gd name="T50" fmla="*/ 11 w 34"/>
                <a:gd name="T51" fmla="*/ 28 h 34"/>
                <a:gd name="T52" fmla="*/ 13 w 34"/>
                <a:gd name="T53" fmla="*/ 29 h 34"/>
                <a:gd name="T54" fmla="*/ 15 w 34"/>
                <a:gd name="T55" fmla="*/ 34 h 34"/>
                <a:gd name="T56" fmla="*/ 19 w 34"/>
                <a:gd name="T57" fmla="*/ 34 h 34"/>
                <a:gd name="T58" fmla="*/ 21 w 34"/>
                <a:gd name="T59" fmla="*/ 29 h 34"/>
                <a:gd name="T60" fmla="*/ 23 w 34"/>
                <a:gd name="T61" fmla="*/ 28 h 34"/>
                <a:gd name="T62" fmla="*/ 27 w 34"/>
                <a:gd name="T63" fmla="*/ 30 h 34"/>
                <a:gd name="T64" fmla="*/ 28 w 34"/>
                <a:gd name="T65" fmla="*/ 30 h 34"/>
                <a:gd name="T66" fmla="*/ 31 w 34"/>
                <a:gd name="T67" fmla="*/ 27 h 34"/>
                <a:gd name="T68" fmla="*/ 29 w 34"/>
                <a:gd name="T69" fmla="*/ 22 h 34"/>
                <a:gd name="T70" fmla="*/ 30 w 34"/>
                <a:gd name="T71" fmla="*/ 21 h 34"/>
                <a:gd name="T72" fmla="*/ 34 w 34"/>
                <a:gd name="T73" fmla="*/ 18 h 34"/>
                <a:gd name="T74" fmla="*/ 34 w 34"/>
                <a:gd name="T75" fmla="*/ 15 h 34"/>
                <a:gd name="T76" fmla="*/ 29 w 34"/>
                <a:gd name="T77" fmla="*/ 12 h 34"/>
                <a:gd name="T78" fmla="*/ 17 w 34"/>
                <a:gd name="T79" fmla="*/ 23 h 34"/>
                <a:gd name="T80" fmla="*/ 11 w 34"/>
                <a:gd name="T81" fmla="*/ 17 h 34"/>
                <a:gd name="T82" fmla="*/ 17 w 34"/>
                <a:gd name="T83" fmla="*/ 11 h 34"/>
                <a:gd name="T84" fmla="*/ 23 w 34"/>
                <a:gd name="T85" fmla="*/ 17 h 34"/>
                <a:gd name="T86" fmla="*/ 17 w 34"/>
                <a:gd name="T87" fmla="*/ 23 h 34"/>
                <a:gd name="T88" fmla="*/ 17 w 34"/>
                <a:gd name="T89" fmla="*/ 23 h 34"/>
                <a:gd name="T90" fmla="*/ 17 w 34"/>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34">
                  <a:moveTo>
                    <a:pt x="29" y="12"/>
                  </a:moveTo>
                  <a:cubicBezTo>
                    <a:pt x="29" y="11"/>
                    <a:pt x="29" y="11"/>
                    <a:pt x="29" y="11"/>
                  </a:cubicBezTo>
                  <a:cubicBezTo>
                    <a:pt x="31" y="6"/>
                    <a:pt x="31" y="6"/>
                    <a:pt x="30" y="6"/>
                  </a:cubicBezTo>
                  <a:cubicBezTo>
                    <a:pt x="28" y="3"/>
                    <a:pt x="28" y="3"/>
                    <a:pt x="28" y="3"/>
                  </a:cubicBezTo>
                  <a:cubicBezTo>
                    <a:pt x="28" y="3"/>
                    <a:pt x="28" y="3"/>
                    <a:pt x="28" y="3"/>
                  </a:cubicBezTo>
                  <a:cubicBezTo>
                    <a:pt x="27" y="3"/>
                    <a:pt x="27" y="3"/>
                    <a:pt x="27" y="3"/>
                  </a:cubicBezTo>
                  <a:cubicBezTo>
                    <a:pt x="27" y="3"/>
                    <a:pt x="27" y="3"/>
                    <a:pt x="23" y="5"/>
                  </a:cubicBezTo>
                  <a:cubicBezTo>
                    <a:pt x="21" y="4"/>
                    <a:pt x="21" y="4"/>
                    <a:pt x="21" y="4"/>
                  </a:cubicBezTo>
                  <a:cubicBezTo>
                    <a:pt x="19" y="0"/>
                    <a:pt x="19" y="0"/>
                    <a:pt x="19" y="0"/>
                  </a:cubicBezTo>
                  <a:cubicBezTo>
                    <a:pt x="15" y="0"/>
                    <a:pt x="15" y="0"/>
                    <a:pt x="15" y="0"/>
                  </a:cubicBezTo>
                  <a:cubicBezTo>
                    <a:pt x="14" y="0"/>
                    <a:pt x="14" y="0"/>
                    <a:pt x="13" y="4"/>
                  </a:cubicBezTo>
                  <a:cubicBezTo>
                    <a:pt x="11" y="5"/>
                    <a:pt x="11" y="5"/>
                    <a:pt x="11" y="5"/>
                  </a:cubicBezTo>
                  <a:cubicBezTo>
                    <a:pt x="8" y="4"/>
                    <a:pt x="7" y="3"/>
                    <a:pt x="6" y="3"/>
                  </a:cubicBezTo>
                  <a:cubicBezTo>
                    <a:pt x="6" y="3"/>
                    <a:pt x="6" y="3"/>
                    <a:pt x="6" y="3"/>
                  </a:cubicBezTo>
                  <a:cubicBezTo>
                    <a:pt x="3" y="6"/>
                    <a:pt x="3" y="6"/>
                    <a:pt x="3" y="6"/>
                  </a:cubicBezTo>
                  <a:cubicBezTo>
                    <a:pt x="3" y="6"/>
                    <a:pt x="3" y="6"/>
                    <a:pt x="5" y="11"/>
                  </a:cubicBezTo>
                  <a:cubicBezTo>
                    <a:pt x="4" y="12"/>
                    <a:pt x="4" y="12"/>
                    <a:pt x="4" y="12"/>
                  </a:cubicBezTo>
                  <a:cubicBezTo>
                    <a:pt x="0" y="14"/>
                    <a:pt x="0" y="14"/>
                    <a:pt x="0" y="15"/>
                  </a:cubicBezTo>
                  <a:cubicBezTo>
                    <a:pt x="0" y="18"/>
                    <a:pt x="0" y="18"/>
                    <a:pt x="0" y="18"/>
                  </a:cubicBezTo>
                  <a:cubicBezTo>
                    <a:pt x="0" y="19"/>
                    <a:pt x="0" y="19"/>
                    <a:pt x="4" y="21"/>
                  </a:cubicBezTo>
                  <a:cubicBezTo>
                    <a:pt x="5" y="22"/>
                    <a:pt x="5" y="22"/>
                    <a:pt x="5" y="22"/>
                  </a:cubicBezTo>
                  <a:cubicBezTo>
                    <a:pt x="3" y="27"/>
                    <a:pt x="3" y="27"/>
                    <a:pt x="3" y="27"/>
                  </a:cubicBezTo>
                  <a:cubicBezTo>
                    <a:pt x="6" y="30"/>
                    <a:pt x="6" y="30"/>
                    <a:pt x="6" y="30"/>
                  </a:cubicBezTo>
                  <a:cubicBezTo>
                    <a:pt x="6" y="30"/>
                    <a:pt x="6" y="30"/>
                    <a:pt x="6" y="30"/>
                  </a:cubicBezTo>
                  <a:cubicBezTo>
                    <a:pt x="7" y="30"/>
                    <a:pt x="7" y="30"/>
                    <a:pt x="7" y="30"/>
                  </a:cubicBezTo>
                  <a:cubicBezTo>
                    <a:pt x="7" y="30"/>
                    <a:pt x="7" y="30"/>
                    <a:pt x="11" y="28"/>
                  </a:cubicBezTo>
                  <a:cubicBezTo>
                    <a:pt x="13" y="29"/>
                    <a:pt x="13" y="29"/>
                    <a:pt x="13" y="29"/>
                  </a:cubicBezTo>
                  <a:cubicBezTo>
                    <a:pt x="14" y="34"/>
                    <a:pt x="15" y="34"/>
                    <a:pt x="15" y="34"/>
                  </a:cubicBezTo>
                  <a:cubicBezTo>
                    <a:pt x="19" y="34"/>
                    <a:pt x="19" y="34"/>
                    <a:pt x="19" y="34"/>
                  </a:cubicBezTo>
                  <a:cubicBezTo>
                    <a:pt x="19" y="34"/>
                    <a:pt x="20" y="34"/>
                    <a:pt x="21" y="29"/>
                  </a:cubicBezTo>
                  <a:cubicBezTo>
                    <a:pt x="23" y="28"/>
                    <a:pt x="23" y="28"/>
                    <a:pt x="23" y="28"/>
                  </a:cubicBezTo>
                  <a:cubicBezTo>
                    <a:pt x="25" y="29"/>
                    <a:pt x="27" y="30"/>
                    <a:pt x="27" y="30"/>
                  </a:cubicBezTo>
                  <a:cubicBezTo>
                    <a:pt x="28" y="30"/>
                    <a:pt x="28" y="30"/>
                    <a:pt x="28" y="30"/>
                  </a:cubicBezTo>
                  <a:cubicBezTo>
                    <a:pt x="31" y="27"/>
                    <a:pt x="31" y="27"/>
                    <a:pt x="31" y="27"/>
                  </a:cubicBezTo>
                  <a:cubicBezTo>
                    <a:pt x="31" y="27"/>
                    <a:pt x="31" y="27"/>
                    <a:pt x="29" y="22"/>
                  </a:cubicBezTo>
                  <a:cubicBezTo>
                    <a:pt x="30" y="21"/>
                    <a:pt x="30" y="21"/>
                    <a:pt x="30" y="21"/>
                  </a:cubicBezTo>
                  <a:cubicBezTo>
                    <a:pt x="34" y="19"/>
                    <a:pt x="34" y="19"/>
                    <a:pt x="34" y="18"/>
                  </a:cubicBezTo>
                  <a:cubicBezTo>
                    <a:pt x="34" y="15"/>
                    <a:pt x="34" y="15"/>
                    <a:pt x="34" y="15"/>
                  </a:cubicBezTo>
                  <a:cubicBezTo>
                    <a:pt x="34" y="14"/>
                    <a:pt x="34" y="14"/>
                    <a:pt x="29" y="12"/>
                  </a:cubicBezTo>
                  <a:close/>
                  <a:moveTo>
                    <a:pt x="17" y="23"/>
                  </a:moveTo>
                  <a:cubicBezTo>
                    <a:pt x="14" y="23"/>
                    <a:pt x="11" y="20"/>
                    <a:pt x="11" y="17"/>
                  </a:cubicBezTo>
                  <a:cubicBezTo>
                    <a:pt x="11" y="13"/>
                    <a:pt x="14" y="11"/>
                    <a:pt x="17" y="11"/>
                  </a:cubicBezTo>
                  <a:cubicBezTo>
                    <a:pt x="20" y="11"/>
                    <a:pt x="23" y="13"/>
                    <a:pt x="23" y="17"/>
                  </a:cubicBezTo>
                  <a:cubicBezTo>
                    <a:pt x="23" y="20"/>
                    <a:pt x="20" y="23"/>
                    <a:pt x="17" y="23"/>
                  </a:cubicBezTo>
                  <a:close/>
                  <a:moveTo>
                    <a:pt x="17" y="23"/>
                  </a:moveTo>
                  <a:cubicBezTo>
                    <a:pt x="17" y="23"/>
                    <a:pt x="17" y="23"/>
                    <a:pt x="17" y="23"/>
                  </a:cubicBezTo>
                </a:path>
              </a:pathLst>
            </a:custGeom>
            <a:grpFill/>
            <a:ln>
              <a:noFill/>
            </a:ln>
          </p:spPr>
          <p:txBody>
            <a:bodyPr vert="horz" wrap="square" lIns="128580" tIns="64290" rIns="128580" bIns="64290" numCol="1" anchor="t" anchorCtr="0" compatLnSpc="1"/>
            <a:lstStyle/>
            <a:p>
              <a:endParaRPr lang="en-US"/>
            </a:p>
          </p:txBody>
        </p:sp>
        <p:sp>
          <p:nvSpPr>
            <p:cNvPr id="118" name="Freeform 45"/>
            <p:cNvSpPr>
              <a:spLocks noEditPoints="1"/>
            </p:cNvSpPr>
            <p:nvPr/>
          </p:nvSpPr>
          <p:spPr bwMode="auto">
            <a:xfrm>
              <a:off x="5292725" y="2278063"/>
              <a:ext cx="103188" cy="100013"/>
            </a:xfrm>
            <a:custGeom>
              <a:avLst/>
              <a:gdLst>
                <a:gd name="T0" fmla="*/ 30 w 35"/>
                <a:gd name="T1" fmla="*/ 13 h 34"/>
                <a:gd name="T2" fmla="*/ 29 w 35"/>
                <a:gd name="T3" fmla="*/ 11 h 34"/>
                <a:gd name="T4" fmla="*/ 31 w 35"/>
                <a:gd name="T5" fmla="*/ 6 h 34"/>
                <a:gd name="T6" fmla="*/ 28 w 35"/>
                <a:gd name="T7" fmla="*/ 4 h 34"/>
                <a:gd name="T8" fmla="*/ 28 w 35"/>
                <a:gd name="T9" fmla="*/ 4 h 34"/>
                <a:gd name="T10" fmla="*/ 28 w 35"/>
                <a:gd name="T11" fmla="*/ 4 h 34"/>
                <a:gd name="T12" fmla="*/ 23 w 35"/>
                <a:gd name="T13" fmla="*/ 5 h 34"/>
                <a:gd name="T14" fmla="*/ 22 w 35"/>
                <a:gd name="T15" fmla="*/ 5 h 34"/>
                <a:gd name="T16" fmla="*/ 19 w 35"/>
                <a:gd name="T17" fmla="*/ 0 h 34"/>
                <a:gd name="T18" fmla="*/ 15 w 35"/>
                <a:gd name="T19" fmla="*/ 0 h 34"/>
                <a:gd name="T20" fmla="*/ 13 w 35"/>
                <a:gd name="T21" fmla="*/ 5 h 34"/>
                <a:gd name="T22" fmla="*/ 12 w 35"/>
                <a:gd name="T23" fmla="*/ 5 h 34"/>
                <a:gd name="T24" fmla="*/ 7 w 35"/>
                <a:gd name="T25" fmla="*/ 4 h 34"/>
                <a:gd name="T26" fmla="*/ 7 w 35"/>
                <a:gd name="T27" fmla="*/ 4 h 34"/>
                <a:gd name="T28" fmla="*/ 4 w 35"/>
                <a:gd name="T29" fmla="*/ 6 h 34"/>
                <a:gd name="T30" fmla="*/ 5 w 35"/>
                <a:gd name="T31" fmla="*/ 11 h 34"/>
                <a:gd name="T32" fmla="*/ 5 w 35"/>
                <a:gd name="T33" fmla="*/ 13 h 34"/>
                <a:gd name="T34" fmla="*/ 0 w 35"/>
                <a:gd name="T35" fmla="*/ 15 h 34"/>
                <a:gd name="T36" fmla="*/ 0 w 35"/>
                <a:gd name="T37" fmla="*/ 19 h 34"/>
                <a:gd name="T38" fmla="*/ 5 w 35"/>
                <a:gd name="T39" fmla="*/ 21 h 34"/>
                <a:gd name="T40" fmla="*/ 5 w 35"/>
                <a:gd name="T41" fmla="*/ 23 h 34"/>
                <a:gd name="T42" fmla="*/ 4 w 35"/>
                <a:gd name="T43" fmla="*/ 28 h 34"/>
                <a:gd name="T44" fmla="*/ 6 w 35"/>
                <a:gd name="T45" fmla="*/ 31 h 34"/>
                <a:gd name="T46" fmla="*/ 7 w 35"/>
                <a:gd name="T47" fmla="*/ 31 h 34"/>
                <a:gd name="T48" fmla="*/ 7 w 35"/>
                <a:gd name="T49" fmla="*/ 31 h 34"/>
                <a:gd name="T50" fmla="*/ 12 w 35"/>
                <a:gd name="T51" fmla="*/ 29 h 34"/>
                <a:gd name="T52" fmla="*/ 13 w 35"/>
                <a:gd name="T53" fmla="*/ 30 h 34"/>
                <a:gd name="T54" fmla="*/ 16 w 35"/>
                <a:gd name="T55" fmla="*/ 34 h 34"/>
                <a:gd name="T56" fmla="*/ 19 w 35"/>
                <a:gd name="T57" fmla="*/ 34 h 34"/>
                <a:gd name="T58" fmla="*/ 22 w 35"/>
                <a:gd name="T59" fmla="*/ 30 h 34"/>
                <a:gd name="T60" fmla="*/ 23 w 35"/>
                <a:gd name="T61" fmla="*/ 29 h 34"/>
                <a:gd name="T62" fmla="*/ 28 w 35"/>
                <a:gd name="T63" fmla="*/ 31 h 34"/>
                <a:gd name="T64" fmla="*/ 28 w 35"/>
                <a:gd name="T65" fmla="*/ 31 h 34"/>
                <a:gd name="T66" fmla="*/ 31 w 35"/>
                <a:gd name="T67" fmla="*/ 28 h 34"/>
                <a:gd name="T68" fmla="*/ 29 w 35"/>
                <a:gd name="T69" fmla="*/ 23 h 34"/>
                <a:gd name="T70" fmla="*/ 30 w 35"/>
                <a:gd name="T71" fmla="*/ 21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1"/>
                    <a:pt x="29" y="11"/>
                    <a:pt x="29" y="11"/>
                  </a:cubicBezTo>
                  <a:cubicBezTo>
                    <a:pt x="31" y="7"/>
                    <a:pt x="31" y="7"/>
                    <a:pt x="31" y="6"/>
                  </a:cubicBezTo>
                  <a:cubicBezTo>
                    <a:pt x="28" y="4"/>
                    <a:pt x="28" y="4"/>
                    <a:pt x="28" y="4"/>
                  </a:cubicBezTo>
                  <a:cubicBezTo>
                    <a:pt x="28" y="4"/>
                    <a:pt x="28" y="4"/>
                    <a:pt x="28" y="4"/>
                  </a:cubicBezTo>
                  <a:cubicBezTo>
                    <a:pt x="28" y="4"/>
                    <a:pt x="28" y="4"/>
                    <a:pt x="28" y="4"/>
                  </a:cubicBezTo>
                  <a:cubicBezTo>
                    <a:pt x="28" y="4"/>
                    <a:pt x="27" y="4"/>
                    <a:pt x="23" y="5"/>
                  </a:cubicBezTo>
                  <a:cubicBezTo>
                    <a:pt x="22" y="5"/>
                    <a:pt x="22" y="5"/>
                    <a:pt x="22" y="5"/>
                  </a:cubicBezTo>
                  <a:cubicBezTo>
                    <a:pt x="20" y="0"/>
                    <a:pt x="20" y="0"/>
                    <a:pt x="19" y="0"/>
                  </a:cubicBezTo>
                  <a:cubicBezTo>
                    <a:pt x="15" y="0"/>
                    <a:pt x="15" y="0"/>
                    <a:pt x="15" y="0"/>
                  </a:cubicBezTo>
                  <a:cubicBezTo>
                    <a:pt x="15" y="0"/>
                    <a:pt x="15" y="0"/>
                    <a:pt x="13" y="5"/>
                  </a:cubicBezTo>
                  <a:cubicBezTo>
                    <a:pt x="12" y="5"/>
                    <a:pt x="12" y="5"/>
                    <a:pt x="12" y="5"/>
                  </a:cubicBezTo>
                  <a:cubicBezTo>
                    <a:pt x="9" y="4"/>
                    <a:pt x="7" y="4"/>
                    <a:pt x="7" y="4"/>
                  </a:cubicBezTo>
                  <a:cubicBezTo>
                    <a:pt x="7" y="4"/>
                    <a:pt x="7" y="4"/>
                    <a:pt x="7" y="4"/>
                  </a:cubicBezTo>
                  <a:cubicBezTo>
                    <a:pt x="4" y="6"/>
                    <a:pt x="4" y="6"/>
                    <a:pt x="4" y="6"/>
                  </a:cubicBezTo>
                  <a:cubicBezTo>
                    <a:pt x="3" y="7"/>
                    <a:pt x="3" y="7"/>
                    <a:pt x="5" y="11"/>
                  </a:cubicBezTo>
                  <a:cubicBezTo>
                    <a:pt x="5" y="13"/>
                    <a:pt x="5" y="13"/>
                    <a:pt x="5" y="13"/>
                  </a:cubicBezTo>
                  <a:cubicBezTo>
                    <a:pt x="0" y="15"/>
                    <a:pt x="0" y="15"/>
                    <a:pt x="0" y="15"/>
                  </a:cubicBezTo>
                  <a:cubicBezTo>
                    <a:pt x="0" y="19"/>
                    <a:pt x="0" y="19"/>
                    <a:pt x="0" y="19"/>
                  </a:cubicBezTo>
                  <a:cubicBezTo>
                    <a:pt x="0" y="20"/>
                    <a:pt x="0" y="20"/>
                    <a:pt x="5" y="21"/>
                  </a:cubicBezTo>
                  <a:cubicBezTo>
                    <a:pt x="5" y="23"/>
                    <a:pt x="5" y="23"/>
                    <a:pt x="5" y="23"/>
                  </a:cubicBezTo>
                  <a:cubicBezTo>
                    <a:pt x="3" y="27"/>
                    <a:pt x="4" y="28"/>
                    <a:pt x="4" y="28"/>
                  </a:cubicBezTo>
                  <a:cubicBezTo>
                    <a:pt x="6" y="31"/>
                    <a:pt x="6" y="31"/>
                    <a:pt x="6" y="31"/>
                  </a:cubicBezTo>
                  <a:cubicBezTo>
                    <a:pt x="7" y="31"/>
                    <a:pt x="7" y="31"/>
                    <a:pt x="7" y="31"/>
                  </a:cubicBezTo>
                  <a:cubicBezTo>
                    <a:pt x="7" y="31"/>
                    <a:pt x="7" y="31"/>
                    <a:pt x="7" y="31"/>
                  </a:cubicBezTo>
                  <a:cubicBezTo>
                    <a:pt x="7" y="31"/>
                    <a:pt x="8" y="31"/>
                    <a:pt x="12" y="29"/>
                  </a:cubicBezTo>
                  <a:cubicBezTo>
                    <a:pt x="13" y="30"/>
                    <a:pt x="13" y="30"/>
                    <a:pt x="13" y="30"/>
                  </a:cubicBezTo>
                  <a:cubicBezTo>
                    <a:pt x="15" y="34"/>
                    <a:pt x="15" y="34"/>
                    <a:pt x="16" y="34"/>
                  </a:cubicBezTo>
                  <a:cubicBezTo>
                    <a:pt x="19" y="34"/>
                    <a:pt x="19" y="34"/>
                    <a:pt x="19" y="34"/>
                  </a:cubicBezTo>
                  <a:cubicBezTo>
                    <a:pt x="20" y="34"/>
                    <a:pt x="20" y="34"/>
                    <a:pt x="22" y="30"/>
                  </a:cubicBezTo>
                  <a:cubicBezTo>
                    <a:pt x="23" y="29"/>
                    <a:pt x="23" y="29"/>
                    <a:pt x="23" y="29"/>
                  </a:cubicBezTo>
                  <a:cubicBezTo>
                    <a:pt x="26" y="30"/>
                    <a:pt x="27" y="31"/>
                    <a:pt x="28" y="31"/>
                  </a:cubicBezTo>
                  <a:cubicBezTo>
                    <a:pt x="28" y="31"/>
                    <a:pt x="28" y="31"/>
                    <a:pt x="28" y="31"/>
                  </a:cubicBezTo>
                  <a:cubicBezTo>
                    <a:pt x="31" y="28"/>
                    <a:pt x="31" y="28"/>
                    <a:pt x="31" y="28"/>
                  </a:cubicBezTo>
                  <a:cubicBezTo>
                    <a:pt x="31" y="27"/>
                    <a:pt x="32" y="27"/>
                    <a:pt x="29" y="23"/>
                  </a:cubicBezTo>
                  <a:cubicBezTo>
                    <a:pt x="30" y="21"/>
                    <a:pt x="30" y="21"/>
                    <a:pt x="30" y="21"/>
                  </a:cubicBezTo>
                  <a:cubicBezTo>
                    <a:pt x="35" y="20"/>
                    <a:pt x="35" y="19"/>
                    <a:pt x="35" y="19"/>
                  </a:cubicBezTo>
                  <a:cubicBezTo>
                    <a:pt x="35" y="15"/>
                    <a:pt x="35" y="15"/>
                    <a:pt x="35" y="15"/>
                  </a:cubicBezTo>
                  <a:cubicBezTo>
                    <a:pt x="35" y="15"/>
                    <a:pt x="35" y="15"/>
                    <a:pt x="30" y="13"/>
                  </a:cubicBezTo>
                  <a:close/>
                  <a:moveTo>
                    <a:pt x="17" y="23"/>
                  </a:moveTo>
                  <a:cubicBezTo>
                    <a:pt x="14" y="23"/>
                    <a:pt x="11" y="20"/>
                    <a:pt x="11" y="17"/>
                  </a:cubicBezTo>
                  <a:cubicBezTo>
                    <a:pt x="11" y="14"/>
                    <a:pt x="14" y="11"/>
                    <a:pt x="17" y="11"/>
                  </a:cubicBezTo>
                  <a:cubicBezTo>
                    <a:pt x="21" y="11"/>
                    <a:pt x="23" y="14"/>
                    <a:pt x="23" y="17"/>
                  </a:cubicBezTo>
                  <a:cubicBezTo>
                    <a:pt x="23" y="20"/>
                    <a:pt x="21" y="23"/>
                    <a:pt x="17" y="23"/>
                  </a:cubicBezTo>
                  <a:close/>
                  <a:moveTo>
                    <a:pt x="17" y="23"/>
                  </a:moveTo>
                  <a:cubicBezTo>
                    <a:pt x="17" y="23"/>
                    <a:pt x="17" y="23"/>
                    <a:pt x="17" y="23"/>
                  </a:cubicBezTo>
                </a:path>
              </a:pathLst>
            </a:custGeom>
            <a:grpFill/>
            <a:ln>
              <a:noFill/>
            </a:ln>
          </p:spPr>
          <p:txBody>
            <a:bodyPr vert="horz" wrap="square" lIns="128580" tIns="64290" rIns="128580" bIns="64290" numCol="1" anchor="t" anchorCtr="0" compatLnSpc="1"/>
            <a:lstStyle/>
            <a:p>
              <a:endParaRPr lang="en-US"/>
            </a:p>
          </p:txBody>
        </p:sp>
        <p:sp>
          <p:nvSpPr>
            <p:cNvPr id="119" name="Freeform 46"/>
            <p:cNvSpPr>
              <a:spLocks noEditPoints="1"/>
            </p:cNvSpPr>
            <p:nvPr/>
          </p:nvSpPr>
          <p:spPr bwMode="auto">
            <a:xfrm>
              <a:off x="5883275" y="2060575"/>
              <a:ext cx="103188" cy="100013"/>
            </a:xfrm>
            <a:custGeom>
              <a:avLst/>
              <a:gdLst>
                <a:gd name="T0" fmla="*/ 30 w 35"/>
                <a:gd name="T1" fmla="*/ 13 h 34"/>
                <a:gd name="T2" fmla="*/ 29 w 35"/>
                <a:gd name="T3" fmla="*/ 11 h 34"/>
                <a:gd name="T4" fmla="*/ 31 w 35"/>
                <a:gd name="T5" fmla="*/ 6 h 34"/>
                <a:gd name="T6" fmla="*/ 28 w 35"/>
                <a:gd name="T7" fmla="*/ 4 h 34"/>
                <a:gd name="T8" fmla="*/ 28 w 35"/>
                <a:gd name="T9" fmla="*/ 3 h 34"/>
                <a:gd name="T10" fmla="*/ 28 w 35"/>
                <a:gd name="T11" fmla="*/ 3 h 34"/>
                <a:gd name="T12" fmla="*/ 23 w 35"/>
                <a:gd name="T13" fmla="*/ 5 h 34"/>
                <a:gd name="T14" fmla="*/ 22 w 35"/>
                <a:gd name="T15" fmla="*/ 4 h 34"/>
                <a:gd name="T16" fmla="*/ 19 w 35"/>
                <a:gd name="T17" fmla="*/ 0 h 34"/>
                <a:gd name="T18" fmla="*/ 15 w 35"/>
                <a:gd name="T19" fmla="*/ 0 h 34"/>
                <a:gd name="T20" fmla="*/ 13 w 35"/>
                <a:gd name="T21" fmla="*/ 5 h 34"/>
                <a:gd name="T22" fmla="*/ 11 w 35"/>
                <a:gd name="T23" fmla="*/ 5 h 34"/>
                <a:gd name="T24" fmla="*/ 7 w 35"/>
                <a:gd name="T25" fmla="*/ 3 h 34"/>
                <a:gd name="T26" fmla="*/ 6 w 35"/>
                <a:gd name="T27" fmla="*/ 3 h 34"/>
                <a:gd name="T28" fmla="*/ 4 w 35"/>
                <a:gd name="T29" fmla="*/ 6 h 34"/>
                <a:gd name="T30" fmla="*/ 5 w 35"/>
                <a:gd name="T31" fmla="*/ 11 h 34"/>
                <a:gd name="T32" fmla="*/ 5 w 35"/>
                <a:gd name="T33" fmla="*/ 13 h 34"/>
                <a:gd name="T34" fmla="*/ 0 w 35"/>
                <a:gd name="T35" fmla="*/ 15 h 34"/>
                <a:gd name="T36" fmla="*/ 0 w 35"/>
                <a:gd name="T37" fmla="*/ 19 h 34"/>
                <a:gd name="T38" fmla="*/ 5 w 35"/>
                <a:gd name="T39" fmla="*/ 21 h 34"/>
                <a:gd name="T40" fmla="*/ 5 w 35"/>
                <a:gd name="T41" fmla="*/ 23 h 34"/>
                <a:gd name="T42" fmla="*/ 4 w 35"/>
                <a:gd name="T43" fmla="*/ 28 h 34"/>
                <a:gd name="T44" fmla="*/ 6 w 35"/>
                <a:gd name="T45" fmla="*/ 30 h 34"/>
                <a:gd name="T46" fmla="*/ 7 w 35"/>
                <a:gd name="T47" fmla="*/ 30 h 34"/>
                <a:gd name="T48" fmla="*/ 7 w 35"/>
                <a:gd name="T49" fmla="*/ 30 h 34"/>
                <a:gd name="T50" fmla="*/ 11 w 35"/>
                <a:gd name="T51" fmla="*/ 29 h 34"/>
                <a:gd name="T52" fmla="*/ 13 w 35"/>
                <a:gd name="T53" fmla="*/ 29 h 34"/>
                <a:gd name="T54" fmla="*/ 16 w 35"/>
                <a:gd name="T55" fmla="*/ 34 h 34"/>
                <a:gd name="T56" fmla="*/ 19 w 35"/>
                <a:gd name="T57" fmla="*/ 34 h 34"/>
                <a:gd name="T58" fmla="*/ 22 w 35"/>
                <a:gd name="T59" fmla="*/ 29 h 34"/>
                <a:gd name="T60" fmla="*/ 23 w 35"/>
                <a:gd name="T61" fmla="*/ 29 h 34"/>
                <a:gd name="T62" fmla="*/ 28 w 35"/>
                <a:gd name="T63" fmla="*/ 30 h 34"/>
                <a:gd name="T64" fmla="*/ 28 w 35"/>
                <a:gd name="T65" fmla="*/ 30 h 34"/>
                <a:gd name="T66" fmla="*/ 31 w 35"/>
                <a:gd name="T67" fmla="*/ 28 h 34"/>
                <a:gd name="T68" fmla="*/ 29 w 35"/>
                <a:gd name="T69" fmla="*/ 23 h 34"/>
                <a:gd name="T70" fmla="*/ 30 w 35"/>
                <a:gd name="T71" fmla="*/ 21 h 34"/>
                <a:gd name="T72" fmla="*/ 35 w 35"/>
                <a:gd name="T73" fmla="*/ 19 h 34"/>
                <a:gd name="T74" fmla="*/ 35 w 35"/>
                <a:gd name="T75" fmla="*/ 15 h 34"/>
                <a:gd name="T76" fmla="*/ 30 w 35"/>
                <a:gd name="T77" fmla="*/ 13 h 34"/>
                <a:gd name="T78" fmla="*/ 17 w 35"/>
                <a:gd name="T79" fmla="*/ 23 h 34"/>
                <a:gd name="T80" fmla="*/ 11 w 35"/>
                <a:gd name="T81" fmla="*/ 17 h 34"/>
                <a:gd name="T82" fmla="*/ 17 w 35"/>
                <a:gd name="T83" fmla="*/ 11 h 34"/>
                <a:gd name="T84" fmla="*/ 23 w 35"/>
                <a:gd name="T85" fmla="*/ 17 h 34"/>
                <a:gd name="T86" fmla="*/ 17 w 35"/>
                <a:gd name="T87" fmla="*/ 23 h 34"/>
                <a:gd name="T88" fmla="*/ 17 w 35"/>
                <a:gd name="T89" fmla="*/ 23 h 34"/>
                <a:gd name="T90" fmla="*/ 17 w 35"/>
                <a:gd name="T9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34">
                  <a:moveTo>
                    <a:pt x="30" y="13"/>
                  </a:moveTo>
                  <a:cubicBezTo>
                    <a:pt x="29" y="11"/>
                    <a:pt x="29" y="11"/>
                    <a:pt x="29" y="11"/>
                  </a:cubicBezTo>
                  <a:cubicBezTo>
                    <a:pt x="31" y="7"/>
                    <a:pt x="31" y="6"/>
                    <a:pt x="31" y="6"/>
                  </a:cubicBezTo>
                  <a:cubicBezTo>
                    <a:pt x="28" y="4"/>
                    <a:pt x="28" y="4"/>
                    <a:pt x="28" y="4"/>
                  </a:cubicBezTo>
                  <a:cubicBezTo>
                    <a:pt x="28" y="3"/>
                    <a:pt x="28" y="3"/>
                    <a:pt x="28" y="3"/>
                  </a:cubicBezTo>
                  <a:cubicBezTo>
                    <a:pt x="28" y="3"/>
                    <a:pt x="28" y="3"/>
                    <a:pt x="28" y="3"/>
                  </a:cubicBezTo>
                  <a:cubicBezTo>
                    <a:pt x="27" y="3"/>
                    <a:pt x="27" y="3"/>
                    <a:pt x="23" y="5"/>
                  </a:cubicBezTo>
                  <a:cubicBezTo>
                    <a:pt x="22" y="4"/>
                    <a:pt x="22" y="4"/>
                    <a:pt x="22" y="4"/>
                  </a:cubicBezTo>
                  <a:cubicBezTo>
                    <a:pt x="20" y="0"/>
                    <a:pt x="20" y="0"/>
                    <a:pt x="19" y="0"/>
                  </a:cubicBezTo>
                  <a:cubicBezTo>
                    <a:pt x="15" y="0"/>
                    <a:pt x="15" y="0"/>
                    <a:pt x="15" y="0"/>
                  </a:cubicBezTo>
                  <a:cubicBezTo>
                    <a:pt x="15" y="0"/>
                    <a:pt x="15" y="0"/>
                    <a:pt x="13" y="5"/>
                  </a:cubicBezTo>
                  <a:cubicBezTo>
                    <a:pt x="11" y="5"/>
                    <a:pt x="11" y="5"/>
                    <a:pt x="11" y="5"/>
                  </a:cubicBezTo>
                  <a:cubicBezTo>
                    <a:pt x="9" y="4"/>
                    <a:pt x="7" y="3"/>
                    <a:pt x="7" y="3"/>
                  </a:cubicBezTo>
                  <a:cubicBezTo>
                    <a:pt x="6" y="3"/>
                    <a:pt x="6" y="3"/>
                    <a:pt x="6" y="3"/>
                  </a:cubicBezTo>
                  <a:cubicBezTo>
                    <a:pt x="4" y="6"/>
                    <a:pt x="4" y="6"/>
                    <a:pt x="4" y="6"/>
                  </a:cubicBezTo>
                  <a:cubicBezTo>
                    <a:pt x="3" y="7"/>
                    <a:pt x="3" y="7"/>
                    <a:pt x="5" y="11"/>
                  </a:cubicBezTo>
                  <a:cubicBezTo>
                    <a:pt x="5" y="13"/>
                    <a:pt x="5" y="13"/>
                    <a:pt x="5" y="13"/>
                  </a:cubicBezTo>
                  <a:cubicBezTo>
                    <a:pt x="0" y="14"/>
                    <a:pt x="0" y="15"/>
                    <a:pt x="0" y="15"/>
                  </a:cubicBezTo>
                  <a:cubicBezTo>
                    <a:pt x="0" y="19"/>
                    <a:pt x="0" y="19"/>
                    <a:pt x="0" y="19"/>
                  </a:cubicBezTo>
                  <a:cubicBezTo>
                    <a:pt x="0" y="19"/>
                    <a:pt x="0" y="19"/>
                    <a:pt x="5" y="21"/>
                  </a:cubicBezTo>
                  <a:cubicBezTo>
                    <a:pt x="5" y="23"/>
                    <a:pt x="5" y="23"/>
                    <a:pt x="5" y="23"/>
                  </a:cubicBezTo>
                  <a:cubicBezTo>
                    <a:pt x="3" y="27"/>
                    <a:pt x="3" y="27"/>
                    <a:pt x="4" y="28"/>
                  </a:cubicBezTo>
                  <a:cubicBezTo>
                    <a:pt x="6" y="30"/>
                    <a:pt x="6" y="30"/>
                    <a:pt x="6" y="30"/>
                  </a:cubicBezTo>
                  <a:cubicBezTo>
                    <a:pt x="7" y="30"/>
                    <a:pt x="7" y="30"/>
                    <a:pt x="7" y="30"/>
                  </a:cubicBezTo>
                  <a:cubicBezTo>
                    <a:pt x="7" y="30"/>
                    <a:pt x="7" y="30"/>
                    <a:pt x="7" y="30"/>
                  </a:cubicBezTo>
                  <a:cubicBezTo>
                    <a:pt x="7" y="30"/>
                    <a:pt x="8" y="30"/>
                    <a:pt x="11" y="29"/>
                  </a:cubicBezTo>
                  <a:cubicBezTo>
                    <a:pt x="13" y="29"/>
                    <a:pt x="13" y="29"/>
                    <a:pt x="13" y="29"/>
                  </a:cubicBezTo>
                  <a:cubicBezTo>
                    <a:pt x="15" y="34"/>
                    <a:pt x="15" y="34"/>
                    <a:pt x="16" y="34"/>
                  </a:cubicBezTo>
                  <a:cubicBezTo>
                    <a:pt x="19" y="34"/>
                    <a:pt x="19" y="34"/>
                    <a:pt x="19" y="34"/>
                  </a:cubicBezTo>
                  <a:cubicBezTo>
                    <a:pt x="20" y="34"/>
                    <a:pt x="20" y="34"/>
                    <a:pt x="22" y="29"/>
                  </a:cubicBezTo>
                  <a:cubicBezTo>
                    <a:pt x="23" y="29"/>
                    <a:pt x="23" y="29"/>
                    <a:pt x="23" y="29"/>
                  </a:cubicBezTo>
                  <a:cubicBezTo>
                    <a:pt x="26" y="30"/>
                    <a:pt x="27" y="30"/>
                    <a:pt x="28" y="30"/>
                  </a:cubicBezTo>
                  <a:cubicBezTo>
                    <a:pt x="28" y="30"/>
                    <a:pt x="28" y="30"/>
                    <a:pt x="28" y="30"/>
                  </a:cubicBezTo>
                  <a:cubicBezTo>
                    <a:pt x="31" y="28"/>
                    <a:pt x="31" y="28"/>
                    <a:pt x="31" y="28"/>
                  </a:cubicBezTo>
                  <a:cubicBezTo>
                    <a:pt x="31" y="27"/>
                    <a:pt x="31" y="27"/>
                    <a:pt x="29" y="23"/>
                  </a:cubicBezTo>
                  <a:cubicBezTo>
                    <a:pt x="30" y="21"/>
                    <a:pt x="30" y="21"/>
                    <a:pt x="30" y="21"/>
                  </a:cubicBezTo>
                  <a:cubicBezTo>
                    <a:pt x="35" y="19"/>
                    <a:pt x="35" y="19"/>
                    <a:pt x="35" y="19"/>
                  </a:cubicBezTo>
                  <a:cubicBezTo>
                    <a:pt x="35" y="15"/>
                    <a:pt x="35" y="15"/>
                    <a:pt x="35" y="15"/>
                  </a:cubicBezTo>
                  <a:cubicBezTo>
                    <a:pt x="35" y="14"/>
                    <a:pt x="35" y="14"/>
                    <a:pt x="30" y="13"/>
                  </a:cubicBezTo>
                  <a:close/>
                  <a:moveTo>
                    <a:pt x="17" y="23"/>
                  </a:moveTo>
                  <a:cubicBezTo>
                    <a:pt x="14" y="23"/>
                    <a:pt x="11" y="20"/>
                    <a:pt x="11" y="17"/>
                  </a:cubicBezTo>
                  <a:cubicBezTo>
                    <a:pt x="11" y="14"/>
                    <a:pt x="14" y="11"/>
                    <a:pt x="17" y="11"/>
                  </a:cubicBezTo>
                  <a:cubicBezTo>
                    <a:pt x="21" y="11"/>
                    <a:pt x="23" y="14"/>
                    <a:pt x="23" y="17"/>
                  </a:cubicBezTo>
                  <a:cubicBezTo>
                    <a:pt x="23" y="20"/>
                    <a:pt x="21" y="23"/>
                    <a:pt x="17" y="23"/>
                  </a:cubicBezTo>
                  <a:close/>
                  <a:moveTo>
                    <a:pt x="17" y="23"/>
                  </a:moveTo>
                  <a:cubicBezTo>
                    <a:pt x="17" y="23"/>
                    <a:pt x="17" y="23"/>
                    <a:pt x="17" y="23"/>
                  </a:cubicBezTo>
                </a:path>
              </a:pathLst>
            </a:custGeom>
            <a:grpFill/>
            <a:ln>
              <a:noFill/>
            </a:ln>
          </p:spPr>
          <p:txBody>
            <a:bodyPr vert="horz" wrap="square" lIns="128580" tIns="64290" rIns="128580" bIns="64290" numCol="1" anchor="t" anchorCtr="0" compatLnSpc="1"/>
            <a:lstStyle/>
            <a:p>
              <a:endParaRPr lang="en-US"/>
            </a:p>
          </p:txBody>
        </p:sp>
        <p:sp>
          <p:nvSpPr>
            <p:cNvPr id="120" name="Freeform 47"/>
            <p:cNvSpPr>
              <a:spLocks noEditPoints="1"/>
            </p:cNvSpPr>
            <p:nvPr/>
          </p:nvSpPr>
          <p:spPr bwMode="auto">
            <a:xfrm>
              <a:off x="5813425" y="5103813"/>
              <a:ext cx="141288" cy="138113"/>
            </a:xfrm>
            <a:custGeom>
              <a:avLst/>
              <a:gdLst>
                <a:gd name="T0" fmla="*/ 41 w 48"/>
                <a:gd name="T1" fmla="*/ 18 h 47"/>
                <a:gd name="T2" fmla="*/ 40 w 48"/>
                <a:gd name="T3" fmla="*/ 16 h 47"/>
                <a:gd name="T4" fmla="*/ 43 w 48"/>
                <a:gd name="T5" fmla="*/ 9 h 47"/>
                <a:gd name="T6" fmla="*/ 39 w 48"/>
                <a:gd name="T7" fmla="*/ 5 h 47"/>
                <a:gd name="T8" fmla="*/ 39 w 48"/>
                <a:gd name="T9" fmla="*/ 5 h 47"/>
                <a:gd name="T10" fmla="*/ 38 w 48"/>
                <a:gd name="T11" fmla="*/ 5 h 47"/>
                <a:gd name="T12" fmla="*/ 32 w 48"/>
                <a:gd name="T13" fmla="*/ 8 h 47"/>
                <a:gd name="T14" fmla="*/ 30 w 48"/>
                <a:gd name="T15" fmla="*/ 7 h 47"/>
                <a:gd name="T16" fmla="*/ 26 w 48"/>
                <a:gd name="T17" fmla="*/ 0 h 47"/>
                <a:gd name="T18" fmla="*/ 21 w 48"/>
                <a:gd name="T19" fmla="*/ 0 h 47"/>
                <a:gd name="T20" fmla="*/ 18 w 48"/>
                <a:gd name="T21" fmla="*/ 7 h 47"/>
                <a:gd name="T22" fmla="*/ 16 w 48"/>
                <a:gd name="T23" fmla="*/ 8 h 47"/>
                <a:gd name="T24" fmla="*/ 10 w 48"/>
                <a:gd name="T25" fmla="*/ 5 h 47"/>
                <a:gd name="T26" fmla="*/ 9 w 48"/>
                <a:gd name="T27" fmla="*/ 5 h 47"/>
                <a:gd name="T28" fmla="*/ 5 w 48"/>
                <a:gd name="T29" fmla="*/ 9 h 47"/>
                <a:gd name="T30" fmla="*/ 7 w 48"/>
                <a:gd name="T31" fmla="*/ 16 h 47"/>
                <a:gd name="T32" fmla="*/ 7 w 48"/>
                <a:gd name="T33" fmla="*/ 18 h 47"/>
                <a:gd name="T34" fmla="*/ 0 w 48"/>
                <a:gd name="T35" fmla="*/ 21 h 47"/>
                <a:gd name="T36" fmla="*/ 0 w 48"/>
                <a:gd name="T37" fmla="*/ 26 h 47"/>
                <a:gd name="T38" fmla="*/ 7 w 48"/>
                <a:gd name="T39" fmla="*/ 30 h 47"/>
                <a:gd name="T40" fmla="*/ 7 w 48"/>
                <a:gd name="T41" fmla="*/ 32 h 47"/>
                <a:gd name="T42" fmla="*/ 5 w 48"/>
                <a:gd name="T43" fmla="*/ 39 h 47"/>
                <a:gd name="T44" fmla="*/ 9 w 48"/>
                <a:gd name="T45" fmla="*/ 42 h 47"/>
                <a:gd name="T46" fmla="*/ 9 w 48"/>
                <a:gd name="T47" fmla="*/ 42 h 47"/>
                <a:gd name="T48" fmla="*/ 10 w 48"/>
                <a:gd name="T49" fmla="*/ 42 h 47"/>
                <a:gd name="T50" fmla="*/ 16 w 48"/>
                <a:gd name="T51" fmla="*/ 40 h 47"/>
                <a:gd name="T52" fmla="*/ 18 w 48"/>
                <a:gd name="T53" fmla="*/ 41 h 47"/>
                <a:gd name="T54" fmla="*/ 22 w 48"/>
                <a:gd name="T55" fmla="*/ 47 h 47"/>
                <a:gd name="T56" fmla="*/ 27 w 48"/>
                <a:gd name="T57" fmla="*/ 47 h 47"/>
                <a:gd name="T58" fmla="*/ 30 w 48"/>
                <a:gd name="T59" fmla="*/ 41 h 47"/>
                <a:gd name="T60" fmla="*/ 32 w 48"/>
                <a:gd name="T61" fmla="*/ 40 h 47"/>
                <a:gd name="T62" fmla="*/ 38 w 48"/>
                <a:gd name="T63" fmla="*/ 42 h 47"/>
                <a:gd name="T64" fmla="*/ 39 w 48"/>
                <a:gd name="T65" fmla="*/ 42 h 47"/>
                <a:gd name="T66" fmla="*/ 43 w 48"/>
                <a:gd name="T67" fmla="*/ 39 h 47"/>
                <a:gd name="T68" fmla="*/ 40 w 48"/>
                <a:gd name="T69" fmla="*/ 32 h 47"/>
                <a:gd name="T70" fmla="*/ 41 w 48"/>
                <a:gd name="T71" fmla="*/ 30 h 47"/>
                <a:gd name="T72" fmla="*/ 48 w 48"/>
                <a:gd name="T73" fmla="*/ 26 h 47"/>
                <a:gd name="T74" fmla="*/ 48 w 48"/>
                <a:gd name="T75" fmla="*/ 21 h 47"/>
                <a:gd name="T76" fmla="*/ 41 w 48"/>
                <a:gd name="T77" fmla="*/ 18 h 47"/>
                <a:gd name="T78" fmla="*/ 24 w 48"/>
                <a:gd name="T79" fmla="*/ 32 h 47"/>
                <a:gd name="T80" fmla="*/ 16 w 48"/>
                <a:gd name="T81" fmla="*/ 24 h 47"/>
                <a:gd name="T82" fmla="*/ 24 w 48"/>
                <a:gd name="T83" fmla="*/ 16 h 47"/>
                <a:gd name="T84" fmla="*/ 32 w 48"/>
                <a:gd name="T85" fmla="*/ 24 h 47"/>
                <a:gd name="T86" fmla="*/ 24 w 48"/>
                <a:gd name="T87" fmla="*/ 32 h 47"/>
                <a:gd name="T88" fmla="*/ 24 w 48"/>
                <a:gd name="T89" fmla="*/ 32 h 47"/>
                <a:gd name="T90" fmla="*/ 24 w 48"/>
                <a:gd name="T91" fmla="*/ 3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47">
                  <a:moveTo>
                    <a:pt x="41" y="18"/>
                  </a:moveTo>
                  <a:cubicBezTo>
                    <a:pt x="40" y="16"/>
                    <a:pt x="40" y="16"/>
                    <a:pt x="40" y="16"/>
                  </a:cubicBezTo>
                  <a:cubicBezTo>
                    <a:pt x="43" y="10"/>
                    <a:pt x="43" y="9"/>
                    <a:pt x="43" y="9"/>
                  </a:cubicBezTo>
                  <a:cubicBezTo>
                    <a:pt x="39" y="5"/>
                    <a:pt x="39" y="5"/>
                    <a:pt x="39" y="5"/>
                  </a:cubicBezTo>
                  <a:cubicBezTo>
                    <a:pt x="39" y="5"/>
                    <a:pt x="39" y="5"/>
                    <a:pt x="39" y="5"/>
                  </a:cubicBezTo>
                  <a:cubicBezTo>
                    <a:pt x="38" y="5"/>
                    <a:pt x="38" y="5"/>
                    <a:pt x="38" y="5"/>
                  </a:cubicBezTo>
                  <a:cubicBezTo>
                    <a:pt x="38" y="5"/>
                    <a:pt x="37" y="5"/>
                    <a:pt x="32" y="8"/>
                  </a:cubicBezTo>
                  <a:cubicBezTo>
                    <a:pt x="30" y="7"/>
                    <a:pt x="30" y="7"/>
                    <a:pt x="30" y="7"/>
                  </a:cubicBezTo>
                  <a:cubicBezTo>
                    <a:pt x="27" y="0"/>
                    <a:pt x="27" y="0"/>
                    <a:pt x="26" y="0"/>
                  </a:cubicBezTo>
                  <a:cubicBezTo>
                    <a:pt x="21" y="0"/>
                    <a:pt x="21" y="0"/>
                    <a:pt x="21" y="0"/>
                  </a:cubicBezTo>
                  <a:cubicBezTo>
                    <a:pt x="21" y="0"/>
                    <a:pt x="20" y="0"/>
                    <a:pt x="18" y="7"/>
                  </a:cubicBezTo>
                  <a:cubicBezTo>
                    <a:pt x="16" y="8"/>
                    <a:pt x="16" y="8"/>
                    <a:pt x="16" y="8"/>
                  </a:cubicBezTo>
                  <a:cubicBezTo>
                    <a:pt x="12" y="6"/>
                    <a:pt x="10" y="5"/>
                    <a:pt x="10" y="5"/>
                  </a:cubicBezTo>
                  <a:cubicBezTo>
                    <a:pt x="9" y="5"/>
                    <a:pt x="9" y="5"/>
                    <a:pt x="9" y="5"/>
                  </a:cubicBezTo>
                  <a:cubicBezTo>
                    <a:pt x="5" y="9"/>
                    <a:pt x="5" y="9"/>
                    <a:pt x="5" y="9"/>
                  </a:cubicBezTo>
                  <a:cubicBezTo>
                    <a:pt x="5" y="10"/>
                    <a:pt x="4" y="10"/>
                    <a:pt x="7" y="16"/>
                  </a:cubicBezTo>
                  <a:cubicBezTo>
                    <a:pt x="7" y="18"/>
                    <a:pt x="7" y="18"/>
                    <a:pt x="7" y="18"/>
                  </a:cubicBezTo>
                  <a:cubicBezTo>
                    <a:pt x="0" y="20"/>
                    <a:pt x="0" y="21"/>
                    <a:pt x="0" y="21"/>
                  </a:cubicBezTo>
                  <a:cubicBezTo>
                    <a:pt x="0" y="26"/>
                    <a:pt x="0" y="26"/>
                    <a:pt x="0" y="26"/>
                  </a:cubicBezTo>
                  <a:cubicBezTo>
                    <a:pt x="0" y="27"/>
                    <a:pt x="0" y="27"/>
                    <a:pt x="7" y="30"/>
                  </a:cubicBezTo>
                  <a:cubicBezTo>
                    <a:pt x="7" y="32"/>
                    <a:pt x="7" y="32"/>
                    <a:pt x="7" y="32"/>
                  </a:cubicBezTo>
                  <a:cubicBezTo>
                    <a:pt x="5" y="38"/>
                    <a:pt x="5" y="38"/>
                    <a:pt x="5" y="39"/>
                  </a:cubicBezTo>
                  <a:cubicBezTo>
                    <a:pt x="9" y="42"/>
                    <a:pt x="9" y="42"/>
                    <a:pt x="9" y="42"/>
                  </a:cubicBezTo>
                  <a:cubicBezTo>
                    <a:pt x="9" y="42"/>
                    <a:pt x="9" y="42"/>
                    <a:pt x="9" y="42"/>
                  </a:cubicBezTo>
                  <a:cubicBezTo>
                    <a:pt x="10" y="42"/>
                    <a:pt x="10" y="42"/>
                    <a:pt x="10" y="42"/>
                  </a:cubicBezTo>
                  <a:cubicBezTo>
                    <a:pt x="10" y="42"/>
                    <a:pt x="11" y="42"/>
                    <a:pt x="16" y="40"/>
                  </a:cubicBezTo>
                  <a:cubicBezTo>
                    <a:pt x="18" y="41"/>
                    <a:pt x="18" y="41"/>
                    <a:pt x="18" y="41"/>
                  </a:cubicBezTo>
                  <a:cubicBezTo>
                    <a:pt x="20" y="47"/>
                    <a:pt x="21" y="47"/>
                    <a:pt x="22" y="47"/>
                  </a:cubicBezTo>
                  <a:cubicBezTo>
                    <a:pt x="27" y="47"/>
                    <a:pt x="27" y="47"/>
                    <a:pt x="27" y="47"/>
                  </a:cubicBezTo>
                  <a:cubicBezTo>
                    <a:pt x="27" y="47"/>
                    <a:pt x="28" y="47"/>
                    <a:pt x="30" y="41"/>
                  </a:cubicBezTo>
                  <a:cubicBezTo>
                    <a:pt x="32" y="40"/>
                    <a:pt x="32" y="40"/>
                    <a:pt x="32" y="40"/>
                  </a:cubicBezTo>
                  <a:cubicBezTo>
                    <a:pt x="36" y="42"/>
                    <a:pt x="38" y="42"/>
                    <a:pt x="38" y="42"/>
                  </a:cubicBezTo>
                  <a:cubicBezTo>
                    <a:pt x="39" y="42"/>
                    <a:pt x="39" y="42"/>
                    <a:pt x="39" y="42"/>
                  </a:cubicBezTo>
                  <a:cubicBezTo>
                    <a:pt x="43" y="39"/>
                    <a:pt x="43" y="39"/>
                    <a:pt x="43" y="39"/>
                  </a:cubicBezTo>
                  <a:cubicBezTo>
                    <a:pt x="43" y="38"/>
                    <a:pt x="43" y="38"/>
                    <a:pt x="40" y="32"/>
                  </a:cubicBezTo>
                  <a:cubicBezTo>
                    <a:pt x="41" y="30"/>
                    <a:pt x="41" y="30"/>
                    <a:pt x="41" y="30"/>
                  </a:cubicBezTo>
                  <a:cubicBezTo>
                    <a:pt x="48" y="27"/>
                    <a:pt x="48" y="27"/>
                    <a:pt x="48" y="26"/>
                  </a:cubicBezTo>
                  <a:cubicBezTo>
                    <a:pt x="48" y="21"/>
                    <a:pt x="48" y="21"/>
                    <a:pt x="48" y="21"/>
                  </a:cubicBezTo>
                  <a:cubicBezTo>
                    <a:pt x="48" y="20"/>
                    <a:pt x="48" y="20"/>
                    <a:pt x="41" y="18"/>
                  </a:cubicBezTo>
                  <a:close/>
                  <a:moveTo>
                    <a:pt x="24" y="32"/>
                  </a:moveTo>
                  <a:cubicBezTo>
                    <a:pt x="19" y="32"/>
                    <a:pt x="16" y="28"/>
                    <a:pt x="16" y="24"/>
                  </a:cubicBezTo>
                  <a:cubicBezTo>
                    <a:pt x="16" y="19"/>
                    <a:pt x="19" y="16"/>
                    <a:pt x="24" y="16"/>
                  </a:cubicBezTo>
                  <a:cubicBezTo>
                    <a:pt x="29" y="16"/>
                    <a:pt x="32" y="19"/>
                    <a:pt x="32" y="24"/>
                  </a:cubicBezTo>
                  <a:cubicBezTo>
                    <a:pt x="32" y="28"/>
                    <a:pt x="29" y="32"/>
                    <a:pt x="24" y="32"/>
                  </a:cubicBezTo>
                  <a:close/>
                  <a:moveTo>
                    <a:pt x="24" y="32"/>
                  </a:moveTo>
                  <a:cubicBezTo>
                    <a:pt x="24" y="32"/>
                    <a:pt x="24" y="32"/>
                    <a:pt x="24" y="32"/>
                  </a:cubicBezTo>
                </a:path>
              </a:pathLst>
            </a:custGeom>
            <a:grpFill/>
            <a:ln>
              <a:noFill/>
            </a:ln>
          </p:spPr>
          <p:txBody>
            <a:bodyPr vert="horz" wrap="square" lIns="128580" tIns="64290" rIns="128580" bIns="64290" numCol="1" anchor="t" anchorCtr="0" compatLnSpc="1"/>
            <a:lstStyle/>
            <a:p>
              <a:endParaRPr lang="en-US"/>
            </a:p>
          </p:txBody>
        </p:sp>
        <p:sp>
          <p:nvSpPr>
            <p:cNvPr id="121" name="Freeform 48"/>
            <p:cNvSpPr>
              <a:spLocks noEditPoints="1"/>
            </p:cNvSpPr>
            <p:nvPr/>
          </p:nvSpPr>
          <p:spPr bwMode="auto">
            <a:xfrm>
              <a:off x="5441950" y="2184400"/>
              <a:ext cx="220663" cy="220663"/>
            </a:xfrm>
            <a:custGeom>
              <a:avLst/>
              <a:gdLst>
                <a:gd name="T0" fmla="*/ 65 w 75"/>
                <a:gd name="T1" fmla="*/ 28 h 75"/>
                <a:gd name="T2" fmla="*/ 64 w 75"/>
                <a:gd name="T3" fmla="*/ 25 h 75"/>
                <a:gd name="T4" fmla="*/ 67 w 75"/>
                <a:gd name="T5" fmla="*/ 14 h 75"/>
                <a:gd name="T6" fmla="*/ 61 w 75"/>
                <a:gd name="T7" fmla="*/ 8 h 75"/>
                <a:gd name="T8" fmla="*/ 61 w 75"/>
                <a:gd name="T9" fmla="*/ 8 h 75"/>
                <a:gd name="T10" fmla="*/ 60 w 75"/>
                <a:gd name="T11" fmla="*/ 8 h 75"/>
                <a:gd name="T12" fmla="*/ 50 w 75"/>
                <a:gd name="T13" fmla="*/ 12 h 75"/>
                <a:gd name="T14" fmla="*/ 47 w 75"/>
                <a:gd name="T15" fmla="*/ 11 h 75"/>
                <a:gd name="T16" fmla="*/ 41 w 75"/>
                <a:gd name="T17" fmla="*/ 0 h 75"/>
                <a:gd name="T18" fmla="*/ 33 w 75"/>
                <a:gd name="T19" fmla="*/ 0 h 75"/>
                <a:gd name="T20" fmla="*/ 28 w 75"/>
                <a:gd name="T21" fmla="*/ 11 h 75"/>
                <a:gd name="T22" fmla="*/ 25 w 75"/>
                <a:gd name="T23" fmla="*/ 12 h 75"/>
                <a:gd name="T24" fmla="*/ 15 w 75"/>
                <a:gd name="T25" fmla="*/ 8 h 75"/>
                <a:gd name="T26" fmla="*/ 14 w 75"/>
                <a:gd name="T27" fmla="*/ 8 h 75"/>
                <a:gd name="T28" fmla="*/ 8 w 75"/>
                <a:gd name="T29" fmla="*/ 14 h 75"/>
                <a:gd name="T30" fmla="*/ 11 w 75"/>
                <a:gd name="T31" fmla="*/ 25 h 75"/>
                <a:gd name="T32" fmla="*/ 10 w 75"/>
                <a:gd name="T33" fmla="*/ 28 h 75"/>
                <a:gd name="T34" fmla="*/ 0 w 75"/>
                <a:gd name="T35" fmla="*/ 34 h 75"/>
                <a:gd name="T36" fmla="*/ 0 w 75"/>
                <a:gd name="T37" fmla="*/ 42 h 75"/>
                <a:gd name="T38" fmla="*/ 10 w 75"/>
                <a:gd name="T39" fmla="*/ 47 h 75"/>
                <a:gd name="T40" fmla="*/ 11 w 75"/>
                <a:gd name="T41" fmla="*/ 50 h 75"/>
                <a:gd name="T42" fmla="*/ 8 w 75"/>
                <a:gd name="T43" fmla="*/ 61 h 75"/>
                <a:gd name="T44" fmla="*/ 14 w 75"/>
                <a:gd name="T45" fmla="*/ 67 h 75"/>
                <a:gd name="T46" fmla="*/ 14 w 75"/>
                <a:gd name="T47" fmla="*/ 67 h 75"/>
                <a:gd name="T48" fmla="*/ 15 w 75"/>
                <a:gd name="T49" fmla="*/ 67 h 75"/>
                <a:gd name="T50" fmla="*/ 25 w 75"/>
                <a:gd name="T51" fmla="*/ 63 h 75"/>
                <a:gd name="T52" fmla="*/ 28 w 75"/>
                <a:gd name="T53" fmla="*/ 65 h 75"/>
                <a:gd name="T54" fmla="*/ 34 w 75"/>
                <a:gd name="T55" fmla="*/ 75 h 75"/>
                <a:gd name="T56" fmla="*/ 42 w 75"/>
                <a:gd name="T57" fmla="*/ 75 h 75"/>
                <a:gd name="T58" fmla="*/ 47 w 75"/>
                <a:gd name="T59" fmla="*/ 65 h 75"/>
                <a:gd name="T60" fmla="*/ 50 w 75"/>
                <a:gd name="T61" fmla="*/ 63 h 75"/>
                <a:gd name="T62" fmla="*/ 60 w 75"/>
                <a:gd name="T63" fmla="*/ 67 h 75"/>
                <a:gd name="T64" fmla="*/ 61 w 75"/>
                <a:gd name="T65" fmla="*/ 67 h 75"/>
                <a:gd name="T66" fmla="*/ 67 w 75"/>
                <a:gd name="T67" fmla="*/ 61 h 75"/>
                <a:gd name="T68" fmla="*/ 64 w 75"/>
                <a:gd name="T69" fmla="*/ 50 h 75"/>
                <a:gd name="T70" fmla="*/ 65 w 75"/>
                <a:gd name="T71" fmla="*/ 47 h 75"/>
                <a:gd name="T72" fmla="*/ 75 w 75"/>
                <a:gd name="T73" fmla="*/ 41 h 75"/>
                <a:gd name="T74" fmla="*/ 75 w 75"/>
                <a:gd name="T75" fmla="*/ 34 h 75"/>
                <a:gd name="T76" fmla="*/ 65 w 75"/>
                <a:gd name="T77" fmla="*/ 28 h 75"/>
                <a:gd name="T78" fmla="*/ 38 w 75"/>
                <a:gd name="T79" fmla="*/ 51 h 75"/>
                <a:gd name="T80" fmla="*/ 24 w 75"/>
                <a:gd name="T81" fmla="*/ 38 h 75"/>
                <a:gd name="T82" fmla="*/ 38 w 75"/>
                <a:gd name="T83" fmla="*/ 25 h 75"/>
                <a:gd name="T84" fmla="*/ 51 w 75"/>
                <a:gd name="T85" fmla="*/ 38 h 75"/>
                <a:gd name="T86" fmla="*/ 38 w 75"/>
                <a:gd name="T87" fmla="*/ 51 h 75"/>
                <a:gd name="T88" fmla="*/ 38 w 75"/>
                <a:gd name="T89" fmla="*/ 51 h 75"/>
                <a:gd name="T90" fmla="*/ 38 w 75"/>
                <a:gd name="T91" fmla="*/ 5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5" h="75">
                  <a:moveTo>
                    <a:pt x="65" y="28"/>
                  </a:moveTo>
                  <a:cubicBezTo>
                    <a:pt x="64" y="25"/>
                    <a:pt x="64" y="25"/>
                    <a:pt x="64" y="25"/>
                  </a:cubicBezTo>
                  <a:cubicBezTo>
                    <a:pt x="68" y="15"/>
                    <a:pt x="68" y="15"/>
                    <a:pt x="67" y="14"/>
                  </a:cubicBezTo>
                  <a:cubicBezTo>
                    <a:pt x="61" y="8"/>
                    <a:pt x="61" y="8"/>
                    <a:pt x="61" y="8"/>
                  </a:cubicBezTo>
                  <a:cubicBezTo>
                    <a:pt x="61" y="8"/>
                    <a:pt x="61" y="8"/>
                    <a:pt x="61" y="8"/>
                  </a:cubicBezTo>
                  <a:cubicBezTo>
                    <a:pt x="60" y="8"/>
                    <a:pt x="60" y="8"/>
                    <a:pt x="60" y="8"/>
                  </a:cubicBezTo>
                  <a:cubicBezTo>
                    <a:pt x="60" y="8"/>
                    <a:pt x="59" y="8"/>
                    <a:pt x="50" y="12"/>
                  </a:cubicBezTo>
                  <a:cubicBezTo>
                    <a:pt x="47" y="11"/>
                    <a:pt x="47" y="11"/>
                    <a:pt x="47" y="11"/>
                  </a:cubicBezTo>
                  <a:cubicBezTo>
                    <a:pt x="43" y="0"/>
                    <a:pt x="43" y="0"/>
                    <a:pt x="41" y="0"/>
                  </a:cubicBezTo>
                  <a:cubicBezTo>
                    <a:pt x="33" y="0"/>
                    <a:pt x="33" y="0"/>
                    <a:pt x="33" y="0"/>
                  </a:cubicBezTo>
                  <a:cubicBezTo>
                    <a:pt x="32" y="0"/>
                    <a:pt x="32" y="0"/>
                    <a:pt x="28" y="11"/>
                  </a:cubicBezTo>
                  <a:cubicBezTo>
                    <a:pt x="25" y="12"/>
                    <a:pt x="25" y="12"/>
                    <a:pt x="25" y="12"/>
                  </a:cubicBezTo>
                  <a:cubicBezTo>
                    <a:pt x="19" y="9"/>
                    <a:pt x="16" y="8"/>
                    <a:pt x="15" y="8"/>
                  </a:cubicBezTo>
                  <a:cubicBezTo>
                    <a:pt x="14" y="8"/>
                    <a:pt x="14" y="8"/>
                    <a:pt x="14" y="8"/>
                  </a:cubicBezTo>
                  <a:cubicBezTo>
                    <a:pt x="8" y="14"/>
                    <a:pt x="8" y="14"/>
                    <a:pt x="8" y="14"/>
                  </a:cubicBezTo>
                  <a:cubicBezTo>
                    <a:pt x="7" y="15"/>
                    <a:pt x="7" y="15"/>
                    <a:pt x="11" y="25"/>
                  </a:cubicBezTo>
                  <a:cubicBezTo>
                    <a:pt x="10" y="28"/>
                    <a:pt x="10" y="28"/>
                    <a:pt x="10" y="28"/>
                  </a:cubicBezTo>
                  <a:cubicBezTo>
                    <a:pt x="0" y="32"/>
                    <a:pt x="0" y="33"/>
                    <a:pt x="0" y="34"/>
                  </a:cubicBezTo>
                  <a:cubicBezTo>
                    <a:pt x="0" y="42"/>
                    <a:pt x="0" y="42"/>
                    <a:pt x="0" y="42"/>
                  </a:cubicBezTo>
                  <a:cubicBezTo>
                    <a:pt x="0" y="43"/>
                    <a:pt x="0" y="43"/>
                    <a:pt x="10" y="47"/>
                  </a:cubicBezTo>
                  <a:cubicBezTo>
                    <a:pt x="11" y="50"/>
                    <a:pt x="11" y="50"/>
                    <a:pt x="11" y="50"/>
                  </a:cubicBezTo>
                  <a:cubicBezTo>
                    <a:pt x="7" y="60"/>
                    <a:pt x="7" y="60"/>
                    <a:pt x="8" y="61"/>
                  </a:cubicBezTo>
                  <a:cubicBezTo>
                    <a:pt x="14" y="67"/>
                    <a:pt x="14" y="67"/>
                    <a:pt x="14" y="67"/>
                  </a:cubicBezTo>
                  <a:cubicBezTo>
                    <a:pt x="14" y="67"/>
                    <a:pt x="14" y="67"/>
                    <a:pt x="14" y="67"/>
                  </a:cubicBezTo>
                  <a:cubicBezTo>
                    <a:pt x="15" y="67"/>
                    <a:pt x="15" y="67"/>
                    <a:pt x="15" y="67"/>
                  </a:cubicBezTo>
                  <a:cubicBezTo>
                    <a:pt x="15" y="67"/>
                    <a:pt x="16" y="67"/>
                    <a:pt x="25" y="63"/>
                  </a:cubicBezTo>
                  <a:cubicBezTo>
                    <a:pt x="28" y="65"/>
                    <a:pt x="28" y="65"/>
                    <a:pt x="28" y="65"/>
                  </a:cubicBezTo>
                  <a:cubicBezTo>
                    <a:pt x="32" y="75"/>
                    <a:pt x="33" y="75"/>
                    <a:pt x="34" y="75"/>
                  </a:cubicBezTo>
                  <a:cubicBezTo>
                    <a:pt x="42" y="75"/>
                    <a:pt x="42" y="75"/>
                    <a:pt x="42" y="75"/>
                  </a:cubicBezTo>
                  <a:cubicBezTo>
                    <a:pt x="43" y="75"/>
                    <a:pt x="43" y="75"/>
                    <a:pt x="47" y="65"/>
                  </a:cubicBezTo>
                  <a:cubicBezTo>
                    <a:pt x="50" y="63"/>
                    <a:pt x="50" y="63"/>
                    <a:pt x="50" y="63"/>
                  </a:cubicBezTo>
                  <a:cubicBezTo>
                    <a:pt x="56" y="66"/>
                    <a:pt x="59" y="67"/>
                    <a:pt x="60" y="67"/>
                  </a:cubicBezTo>
                  <a:cubicBezTo>
                    <a:pt x="61" y="67"/>
                    <a:pt x="61" y="67"/>
                    <a:pt x="61" y="67"/>
                  </a:cubicBezTo>
                  <a:cubicBezTo>
                    <a:pt x="67" y="61"/>
                    <a:pt x="67" y="61"/>
                    <a:pt x="67" y="61"/>
                  </a:cubicBezTo>
                  <a:cubicBezTo>
                    <a:pt x="68" y="60"/>
                    <a:pt x="68" y="60"/>
                    <a:pt x="64" y="50"/>
                  </a:cubicBezTo>
                  <a:cubicBezTo>
                    <a:pt x="65" y="47"/>
                    <a:pt x="65" y="47"/>
                    <a:pt x="65" y="47"/>
                  </a:cubicBezTo>
                  <a:cubicBezTo>
                    <a:pt x="75" y="43"/>
                    <a:pt x="75" y="42"/>
                    <a:pt x="75" y="41"/>
                  </a:cubicBezTo>
                  <a:cubicBezTo>
                    <a:pt x="75" y="34"/>
                    <a:pt x="75" y="34"/>
                    <a:pt x="75" y="34"/>
                  </a:cubicBezTo>
                  <a:cubicBezTo>
                    <a:pt x="75" y="32"/>
                    <a:pt x="75" y="32"/>
                    <a:pt x="65" y="28"/>
                  </a:cubicBezTo>
                  <a:close/>
                  <a:moveTo>
                    <a:pt x="38" y="51"/>
                  </a:moveTo>
                  <a:cubicBezTo>
                    <a:pt x="30" y="51"/>
                    <a:pt x="24" y="45"/>
                    <a:pt x="24" y="38"/>
                  </a:cubicBezTo>
                  <a:cubicBezTo>
                    <a:pt x="24" y="30"/>
                    <a:pt x="30" y="25"/>
                    <a:pt x="38" y="25"/>
                  </a:cubicBezTo>
                  <a:cubicBezTo>
                    <a:pt x="45" y="25"/>
                    <a:pt x="51" y="30"/>
                    <a:pt x="51" y="38"/>
                  </a:cubicBezTo>
                  <a:cubicBezTo>
                    <a:pt x="51" y="45"/>
                    <a:pt x="45" y="51"/>
                    <a:pt x="38" y="51"/>
                  </a:cubicBezTo>
                  <a:close/>
                  <a:moveTo>
                    <a:pt x="38" y="51"/>
                  </a:moveTo>
                  <a:cubicBezTo>
                    <a:pt x="38" y="51"/>
                    <a:pt x="38" y="51"/>
                    <a:pt x="38" y="51"/>
                  </a:cubicBezTo>
                </a:path>
              </a:pathLst>
            </a:custGeom>
            <a:grpFill/>
            <a:ln>
              <a:noFill/>
            </a:ln>
          </p:spPr>
          <p:txBody>
            <a:bodyPr vert="horz" wrap="square" lIns="128580" tIns="64290" rIns="128580" bIns="64290" numCol="1" anchor="t" anchorCtr="0" compatLnSpc="1"/>
            <a:lstStyle/>
            <a:p>
              <a:endParaRPr lang="en-US"/>
            </a:p>
          </p:txBody>
        </p:sp>
        <p:sp>
          <p:nvSpPr>
            <p:cNvPr id="122" name="Freeform 49"/>
            <p:cNvSpPr>
              <a:spLocks noEditPoints="1"/>
            </p:cNvSpPr>
            <p:nvPr/>
          </p:nvSpPr>
          <p:spPr bwMode="auto">
            <a:xfrm>
              <a:off x="5145088" y="4068763"/>
              <a:ext cx="223838" cy="217488"/>
            </a:xfrm>
            <a:custGeom>
              <a:avLst/>
              <a:gdLst>
                <a:gd name="T0" fmla="*/ 65 w 76"/>
                <a:gd name="T1" fmla="*/ 28 h 74"/>
                <a:gd name="T2" fmla="*/ 64 w 76"/>
                <a:gd name="T3" fmla="*/ 25 h 74"/>
                <a:gd name="T4" fmla="*/ 67 w 76"/>
                <a:gd name="T5" fmla="*/ 14 h 74"/>
                <a:gd name="T6" fmla="*/ 62 w 76"/>
                <a:gd name="T7" fmla="*/ 8 h 74"/>
                <a:gd name="T8" fmla="*/ 61 w 76"/>
                <a:gd name="T9" fmla="*/ 8 h 74"/>
                <a:gd name="T10" fmla="*/ 60 w 76"/>
                <a:gd name="T11" fmla="*/ 8 h 74"/>
                <a:gd name="T12" fmla="*/ 50 w 76"/>
                <a:gd name="T13" fmla="*/ 12 h 74"/>
                <a:gd name="T14" fmla="*/ 47 w 76"/>
                <a:gd name="T15" fmla="*/ 10 h 74"/>
                <a:gd name="T16" fmla="*/ 42 w 76"/>
                <a:gd name="T17" fmla="*/ 0 h 74"/>
                <a:gd name="T18" fmla="*/ 34 w 76"/>
                <a:gd name="T19" fmla="*/ 0 h 74"/>
                <a:gd name="T20" fmla="*/ 28 w 76"/>
                <a:gd name="T21" fmla="*/ 10 h 74"/>
                <a:gd name="T22" fmla="*/ 25 w 76"/>
                <a:gd name="T23" fmla="*/ 12 h 74"/>
                <a:gd name="T24" fmla="*/ 15 w 76"/>
                <a:gd name="T25" fmla="*/ 8 h 74"/>
                <a:gd name="T26" fmla="*/ 14 w 76"/>
                <a:gd name="T27" fmla="*/ 8 h 74"/>
                <a:gd name="T28" fmla="*/ 8 w 76"/>
                <a:gd name="T29" fmla="*/ 14 h 74"/>
                <a:gd name="T30" fmla="*/ 12 w 76"/>
                <a:gd name="T31" fmla="*/ 25 h 74"/>
                <a:gd name="T32" fmla="*/ 10 w 76"/>
                <a:gd name="T33" fmla="*/ 28 h 74"/>
                <a:gd name="T34" fmla="*/ 0 w 76"/>
                <a:gd name="T35" fmla="*/ 33 h 74"/>
                <a:gd name="T36" fmla="*/ 0 w 76"/>
                <a:gd name="T37" fmla="*/ 41 h 74"/>
                <a:gd name="T38" fmla="*/ 10 w 76"/>
                <a:gd name="T39" fmla="*/ 47 h 74"/>
                <a:gd name="T40" fmla="*/ 12 w 76"/>
                <a:gd name="T41" fmla="*/ 50 h 74"/>
                <a:gd name="T42" fmla="*/ 8 w 76"/>
                <a:gd name="T43" fmla="*/ 61 h 74"/>
                <a:gd name="T44" fmla="*/ 14 w 76"/>
                <a:gd name="T45" fmla="*/ 66 h 74"/>
                <a:gd name="T46" fmla="*/ 14 w 76"/>
                <a:gd name="T47" fmla="*/ 67 h 74"/>
                <a:gd name="T48" fmla="*/ 15 w 76"/>
                <a:gd name="T49" fmla="*/ 67 h 74"/>
                <a:gd name="T50" fmla="*/ 25 w 76"/>
                <a:gd name="T51" fmla="*/ 63 h 74"/>
                <a:gd name="T52" fmla="*/ 28 w 76"/>
                <a:gd name="T53" fmla="*/ 64 h 74"/>
                <a:gd name="T54" fmla="*/ 34 w 76"/>
                <a:gd name="T55" fmla="*/ 74 h 74"/>
                <a:gd name="T56" fmla="*/ 42 w 76"/>
                <a:gd name="T57" fmla="*/ 74 h 74"/>
                <a:gd name="T58" fmla="*/ 47 w 76"/>
                <a:gd name="T59" fmla="*/ 64 h 74"/>
                <a:gd name="T60" fmla="*/ 50 w 76"/>
                <a:gd name="T61" fmla="*/ 63 h 74"/>
                <a:gd name="T62" fmla="*/ 61 w 76"/>
                <a:gd name="T63" fmla="*/ 67 h 74"/>
                <a:gd name="T64" fmla="*/ 61 w 76"/>
                <a:gd name="T65" fmla="*/ 67 h 74"/>
                <a:gd name="T66" fmla="*/ 67 w 76"/>
                <a:gd name="T67" fmla="*/ 61 h 74"/>
                <a:gd name="T68" fmla="*/ 64 w 76"/>
                <a:gd name="T69" fmla="*/ 50 h 74"/>
                <a:gd name="T70" fmla="*/ 65 w 76"/>
                <a:gd name="T71" fmla="*/ 47 h 74"/>
                <a:gd name="T72" fmla="*/ 76 w 76"/>
                <a:gd name="T73" fmla="*/ 41 h 74"/>
                <a:gd name="T74" fmla="*/ 76 w 76"/>
                <a:gd name="T75" fmla="*/ 33 h 74"/>
                <a:gd name="T76" fmla="*/ 65 w 76"/>
                <a:gd name="T77" fmla="*/ 28 h 74"/>
                <a:gd name="T78" fmla="*/ 38 w 76"/>
                <a:gd name="T79" fmla="*/ 50 h 74"/>
                <a:gd name="T80" fmla="*/ 24 w 76"/>
                <a:gd name="T81" fmla="*/ 37 h 74"/>
                <a:gd name="T82" fmla="*/ 38 w 76"/>
                <a:gd name="T83" fmla="*/ 24 h 74"/>
                <a:gd name="T84" fmla="*/ 51 w 76"/>
                <a:gd name="T85" fmla="*/ 37 h 74"/>
                <a:gd name="T86" fmla="*/ 38 w 76"/>
                <a:gd name="T87" fmla="*/ 50 h 74"/>
                <a:gd name="T88" fmla="*/ 38 w 76"/>
                <a:gd name="T89" fmla="*/ 50 h 74"/>
                <a:gd name="T90" fmla="*/ 38 w 76"/>
                <a:gd name="T91"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6" h="74">
                  <a:moveTo>
                    <a:pt x="65" y="28"/>
                  </a:moveTo>
                  <a:cubicBezTo>
                    <a:pt x="64" y="25"/>
                    <a:pt x="64" y="25"/>
                    <a:pt x="64" y="25"/>
                  </a:cubicBezTo>
                  <a:cubicBezTo>
                    <a:pt x="68" y="15"/>
                    <a:pt x="68" y="14"/>
                    <a:pt x="67" y="14"/>
                  </a:cubicBezTo>
                  <a:cubicBezTo>
                    <a:pt x="62" y="8"/>
                    <a:pt x="62" y="8"/>
                    <a:pt x="62" y="8"/>
                  </a:cubicBezTo>
                  <a:cubicBezTo>
                    <a:pt x="61" y="8"/>
                    <a:pt x="61" y="8"/>
                    <a:pt x="61" y="8"/>
                  </a:cubicBezTo>
                  <a:cubicBezTo>
                    <a:pt x="60" y="8"/>
                    <a:pt x="60" y="8"/>
                    <a:pt x="60" y="8"/>
                  </a:cubicBezTo>
                  <a:cubicBezTo>
                    <a:pt x="60" y="8"/>
                    <a:pt x="59" y="8"/>
                    <a:pt x="50" y="12"/>
                  </a:cubicBezTo>
                  <a:cubicBezTo>
                    <a:pt x="47" y="10"/>
                    <a:pt x="47" y="10"/>
                    <a:pt x="47" y="10"/>
                  </a:cubicBezTo>
                  <a:cubicBezTo>
                    <a:pt x="43" y="0"/>
                    <a:pt x="43" y="0"/>
                    <a:pt x="42" y="0"/>
                  </a:cubicBezTo>
                  <a:cubicBezTo>
                    <a:pt x="34" y="0"/>
                    <a:pt x="34" y="0"/>
                    <a:pt x="34" y="0"/>
                  </a:cubicBezTo>
                  <a:cubicBezTo>
                    <a:pt x="32" y="0"/>
                    <a:pt x="32" y="0"/>
                    <a:pt x="28" y="10"/>
                  </a:cubicBezTo>
                  <a:cubicBezTo>
                    <a:pt x="25" y="12"/>
                    <a:pt x="25" y="12"/>
                    <a:pt x="25" y="12"/>
                  </a:cubicBezTo>
                  <a:cubicBezTo>
                    <a:pt x="19" y="9"/>
                    <a:pt x="16" y="8"/>
                    <a:pt x="15" y="8"/>
                  </a:cubicBezTo>
                  <a:cubicBezTo>
                    <a:pt x="14" y="8"/>
                    <a:pt x="14" y="8"/>
                    <a:pt x="14" y="8"/>
                  </a:cubicBezTo>
                  <a:cubicBezTo>
                    <a:pt x="8" y="14"/>
                    <a:pt x="8" y="14"/>
                    <a:pt x="8" y="14"/>
                  </a:cubicBezTo>
                  <a:cubicBezTo>
                    <a:pt x="7" y="15"/>
                    <a:pt x="7" y="15"/>
                    <a:pt x="12" y="25"/>
                  </a:cubicBezTo>
                  <a:cubicBezTo>
                    <a:pt x="10" y="28"/>
                    <a:pt x="10" y="28"/>
                    <a:pt x="10" y="28"/>
                  </a:cubicBezTo>
                  <a:cubicBezTo>
                    <a:pt x="0" y="32"/>
                    <a:pt x="0" y="32"/>
                    <a:pt x="0" y="33"/>
                  </a:cubicBezTo>
                  <a:cubicBezTo>
                    <a:pt x="0" y="41"/>
                    <a:pt x="0" y="41"/>
                    <a:pt x="0" y="41"/>
                  </a:cubicBezTo>
                  <a:cubicBezTo>
                    <a:pt x="0" y="43"/>
                    <a:pt x="0" y="43"/>
                    <a:pt x="10" y="47"/>
                  </a:cubicBezTo>
                  <a:cubicBezTo>
                    <a:pt x="12" y="50"/>
                    <a:pt x="12" y="50"/>
                    <a:pt x="12" y="50"/>
                  </a:cubicBezTo>
                  <a:cubicBezTo>
                    <a:pt x="7" y="60"/>
                    <a:pt x="7" y="60"/>
                    <a:pt x="8" y="61"/>
                  </a:cubicBezTo>
                  <a:cubicBezTo>
                    <a:pt x="14" y="66"/>
                    <a:pt x="14" y="66"/>
                    <a:pt x="14" y="66"/>
                  </a:cubicBezTo>
                  <a:cubicBezTo>
                    <a:pt x="14" y="67"/>
                    <a:pt x="14" y="67"/>
                    <a:pt x="14" y="67"/>
                  </a:cubicBezTo>
                  <a:cubicBezTo>
                    <a:pt x="15" y="67"/>
                    <a:pt x="15" y="67"/>
                    <a:pt x="15" y="67"/>
                  </a:cubicBezTo>
                  <a:cubicBezTo>
                    <a:pt x="15" y="67"/>
                    <a:pt x="16" y="67"/>
                    <a:pt x="25" y="63"/>
                  </a:cubicBezTo>
                  <a:cubicBezTo>
                    <a:pt x="28" y="64"/>
                    <a:pt x="28" y="64"/>
                    <a:pt x="28" y="64"/>
                  </a:cubicBezTo>
                  <a:cubicBezTo>
                    <a:pt x="32" y="74"/>
                    <a:pt x="33" y="74"/>
                    <a:pt x="34" y="74"/>
                  </a:cubicBezTo>
                  <a:cubicBezTo>
                    <a:pt x="42" y="74"/>
                    <a:pt x="42" y="74"/>
                    <a:pt x="42" y="74"/>
                  </a:cubicBezTo>
                  <a:cubicBezTo>
                    <a:pt x="43" y="74"/>
                    <a:pt x="44" y="74"/>
                    <a:pt x="47" y="64"/>
                  </a:cubicBezTo>
                  <a:cubicBezTo>
                    <a:pt x="50" y="63"/>
                    <a:pt x="50" y="63"/>
                    <a:pt x="50" y="63"/>
                  </a:cubicBezTo>
                  <a:cubicBezTo>
                    <a:pt x="56" y="65"/>
                    <a:pt x="60" y="67"/>
                    <a:pt x="61" y="67"/>
                  </a:cubicBezTo>
                  <a:cubicBezTo>
                    <a:pt x="61" y="67"/>
                    <a:pt x="61" y="67"/>
                    <a:pt x="61" y="67"/>
                  </a:cubicBezTo>
                  <a:cubicBezTo>
                    <a:pt x="67" y="61"/>
                    <a:pt x="67" y="61"/>
                    <a:pt x="67" y="61"/>
                  </a:cubicBezTo>
                  <a:cubicBezTo>
                    <a:pt x="68" y="60"/>
                    <a:pt x="69" y="59"/>
                    <a:pt x="64" y="50"/>
                  </a:cubicBezTo>
                  <a:cubicBezTo>
                    <a:pt x="65" y="47"/>
                    <a:pt x="65" y="47"/>
                    <a:pt x="65" y="47"/>
                  </a:cubicBezTo>
                  <a:cubicBezTo>
                    <a:pt x="76" y="43"/>
                    <a:pt x="76" y="42"/>
                    <a:pt x="76" y="41"/>
                  </a:cubicBezTo>
                  <a:cubicBezTo>
                    <a:pt x="76" y="33"/>
                    <a:pt x="76" y="33"/>
                    <a:pt x="76" y="33"/>
                  </a:cubicBezTo>
                  <a:cubicBezTo>
                    <a:pt x="76" y="32"/>
                    <a:pt x="76" y="32"/>
                    <a:pt x="65" y="28"/>
                  </a:cubicBezTo>
                  <a:close/>
                  <a:moveTo>
                    <a:pt x="38" y="50"/>
                  </a:moveTo>
                  <a:cubicBezTo>
                    <a:pt x="30" y="50"/>
                    <a:pt x="24" y="44"/>
                    <a:pt x="24" y="37"/>
                  </a:cubicBezTo>
                  <a:cubicBezTo>
                    <a:pt x="24" y="30"/>
                    <a:pt x="30" y="24"/>
                    <a:pt x="38" y="24"/>
                  </a:cubicBezTo>
                  <a:cubicBezTo>
                    <a:pt x="45" y="24"/>
                    <a:pt x="51" y="30"/>
                    <a:pt x="51" y="37"/>
                  </a:cubicBezTo>
                  <a:cubicBezTo>
                    <a:pt x="51" y="44"/>
                    <a:pt x="45" y="50"/>
                    <a:pt x="38" y="50"/>
                  </a:cubicBezTo>
                  <a:close/>
                  <a:moveTo>
                    <a:pt x="38" y="50"/>
                  </a:moveTo>
                  <a:cubicBezTo>
                    <a:pt x="38" y="50"/>
                    <a:pt x="38" y="50"/>
                    <a:pt x="38" y="50"/>
                  </a:cubicBezTo>
                </a:path>
              </a:pathLst>
            </a:custGeom>
            <a:grpFill/>
            <a:ln>
              <a:noFill/>
            </a:ln>
          </p:spPr>
          <p:txBody>
            <a:bodyPr vert="horz" wrap="square" lIns="128580" tIns="64290" rIns="128580" bIns="64290" numCol="1" anchor="t" anchorCtr="0" compatLnSpc="1"/>
            <a:lstStyle/>
            <a:p>
              <a:endParaRPr lang="en-US"/>
            </a:p>
          </p:txBody>
        </p:sp>
        <p:sp>
          <p:nvSpPr>
            <p:cNvPr id="123" name="Freeform 50"/>
            <p:cNvSpPr>
              <a:spLocks noEditPoints="1"/>
            </p:cNvSpPr>
            <p:nvPr/>
          </p:nvSpPr>
          <p:spPr bwMode="auto">
            <a:xfrm>
              <a:off x="4868863" y="2805113"/>
              <a:ext cx="223838" cy="217488"/>
            </a:xfrm>
            <a:custGeom>
              <a:avLst/>
              <a:gdLst>
                <a:gd name="T0" fmla="*/ 65 w 76"/>
                <a:gd name="T1" fmla="*/ 28 h 74"/>
                <a:gd name="T2" fmla="*/ 64 w 76"/>
                <a:gd name="T3" fmla="*/ 25 h 74"/>
                <a:gd name="T4" fmla="*/ 67 w 76"/>
                <a:gd name="T5" fmla="*/ 14 h 74"/>
                <a:gd name="T6" fmla="*/ 62 w 76"/>
                <a:gd name="T7" fmla="*/ 8 h 74"/>
                <a:gd name="T8" fmla="*/ 61 w 76"/>
                <a:gd name="T9" fmla="*/ 8 h 74"/>
                <a:gd name="T10" fmla="*/ 60 w 76"/>
                <a:gd name="T11" fmla="*/ 8 h 74"/>
                <a:gd name="T12" fmla="*/ 51 w 76"/>
                <a:gd name="T13" fmla="*/ 12 h 74"/>
                <a:gd name="T14" fmla="*/ 47 w 76"/>
                <a:gd name="T15" fmla="*/ 10 h 74"/>
                <a:gd name="T16" fmla="*/ 42 w 76"/>
                <a:gd name="T17" fmla="*/ 0 h 74"/>
                <a:gd name="T18" fmla="*/ 34 w 76"/>
                <a:gd name="T19" fmla="*/ 0 h 74"/>
                <a:gd name="T20" fmla="*/ 28 w 76"/>
                <a:gd name="T21" fmla="*/ 10 h 74"/>
                <a:gd name="T22" fmla="*/ 25 w 76"/>
                <a:gd name="T23" fmla="*/ 12 h 74"/>
                <a:gd name="T24" fmla="*/ 15 w 76"/>
                <a:gd name="T25" fmla="*/ 8 h 74"/>
                <a:gd name="T26" fmla="*/ 14 w 76"/>
                <a:gd name="T27" fmla="*/ 8 h 74"/>
                <a:gd name="T28" fmla="*/ 8 w 76"/>
                <a:gd name="T29" fmla="*/ 14 h 74"/>
                <a:gd name="T30" fmla="*/ 12 w 76"/>
                <a:gd name="T31" fmla="*/ 25 h 74"/>
                <a:gd name="T32" fmla="*/ 10 w 76"/>
                <a:gd name="T33" fmla="*/ 28 h 74"/>
                <a:gd name="T34" fmla="*/ 0 w 76"/>
                <a:gd name="T35" fmla="*/ 34 h 74"/>
                <a:gd name="T36" fmla="*/ 0 w 76"/>
                <a:gd name="T37" fmla="*/ 41 h 74"/>
                <a:gd name="T38" fmla="*/ 10 w 76"/>
                <a:gd name="T39" fmla="*/ 47 h 74"/>
                <a:gd name="T40" fmla="*/ 12 w 76"/>
                <a:gd name="T41" fmla="*/ 50 h 74"/>
                <a:gd name="T42" fmla="*/ 8 w 76"/>
                <a:gd name="T43" fmla="*/ 61 h 74"/>
                <a:gd name="T44" fmla="*/ 14 w 76"/>
                <a:gd name="T45" fmla="*/ 66 h 74"/>
                <a:gd name="T46" fmla="*/ 15 w 76"/>
                <a:gd name="T47" fmla="*/ 67 h 74"/>
                <a:gd name="T48" fmla="*/ 15 w 76"/>
                <a:gd name="T49" fmla="*/ 67 h 74"/>
                <a:gd name="T50" fmla="*/ 25 w 76"/>
                <a:gd name="T51" fmla="*/ 63 h 74"/>
                <a:gd name="T52" fmla="*/ 28 w 76"/>
                <a:gd name="T53" fmla="*/ 64 h 74"/>
                <a:gd name="T54" fmla="*/ 34 w 76"/>
                <a:gd name="T55" fmla="*/ 74 h 74"/>
                <a:gd name="T56" fmla="*/ 42 w 76"/>
                <a:gd name="T57" fmla="*/ 74 h 74"/>
                <a:gd name="T58" fmla="*/ 47 w 76"/>
                <a:gd name="T59" fmla="*/ 64 h 74"/>
                <a:gd name="T60" fmla="*/ 51 w 76"/>
                <a:gd name="T61" fmla="*/ 63 h 74"/>
                <a:gd name="T62" fmla="*/ 61 w 76"/>
                <a:gd name="T63" fmla="*/ 67 h 74"/>
                <a:gd name="T64" fmla="*/ 61 w 76"/>
                <a:gd name="T65" fmla="*/ 67 h 74"/>
                <a:gd name="T66" fmla="*/ 68 w 76"/>
                <a:gd name="T67" fmla="*/ 61 h 74"/>
                <a:gd name="T68" fmla="*/ 64 w 76"/>
                <a:gd name="T69" fmla="*/ 50 h 74"/>
                <a:gd name="T70" fmla="*/ 65 w 76"/>
                <a:gd name="T71" fmla="*/ 47 h 74"/>
                <a:gd name="T72" fmla="*/ 76 w 76"/>
                <a:gd name="T73" fmla="*/ 41 h 74"/>
                <a:gd name="T74" fmla="*/ 76 w 76"/>
                <a:gd name="T75" fmla="*/ 33 h 74"/>
                <a:gd name="T76" fmla="*/ 65 w 76"/>
                <a:gd name="T77" fmla="*/ 28 h 74"/>
                <a:gd name="T78" fmla="*/ 38 w 76"/>
                <a:gd name="T79" fmla="*/ 50 h 74"/>
                <a:gd name="T80" fmla="*/ 25 w 76"/>
                <a:gd name="T81" fmla="*/ 37 h 74"/>
                <a:gd name="T82" fmla="*/ 38 w 76"/>
                <a:gd name="T83" fmla="*/ 24 h 74"/>
                <a:gd name="T84" fmla="*/ 51 w 76"/>
                <a:gd name="T85" fmla="*/ 37 h 74"/>
                <a:gd name="T86" fmla="*/ 38 w 76"/>
                <a:gd name="T87" fmla="*/ 50 h 74"/>
                <a:gd name="T88" fmla="*/ 38 w 76"/>
                <a:gd name="T89" fmla="*/ 50 h 74"/>
                <a:gd name="T90" fmla="*/ 38 w 76"/>
                <a:gd name="T91" fmla="*/ 5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6" h="74">
                  <a:moveTo>
                    <a:pt x="65" y="28"/>
                  </a:moveTo>
                  <a:cubicBezTo>
                    <a:pt x="64" y="25"/>
                    <a:pt x="64" y="25"/>
                    <a:pt x="64" y="25"/>
                  </a:cubicBezTo>
                  <a:cubicBezTo>
                    <a:pt x="68" y="15"/>
                    <a:pt x="68" y="15"/>
                    <a:pt x="67" y="14"/>
                  </a:cubicBezTo>
                  <a:cubicBezTo>
                    <a:pt x="62" y="8"/>
                    <a:pt x="62" y="8"/>
                    <a:pt x="62" y="8"/>
                  </a:cubicBezTo>
                  <a:cubicBezTo>
                    <a:pt x="61" y="8"/>
                    <a:pt x="61" y="8"/>
                    <a:pt x="61" y="8"/>
                  </a:cubicBezTo>
                  <a:cubicBezTo>
                    <a:pt x="60" y="8"/>
                    <a:pt x="60" y="8"/>
                    <a:pt x="60" y="8"/>
                  </a:cubicBezTo>
                  <a:cubicBezTo>
                    <a:pt x="60" y="8"/>
                    <a:pt x="59" y="8"/>
                    <a:pt x="51" y="12"/>
                  </a:cubicBezTo>
                  <a:cubicBezTo>
                    <a:pt x="47" y="10"/>
                    <a:pt x="47" y="10"/>
                    <a:pt x="47" y="10"/>
                  </a:cubicBezTo>
                  <a:cubicBezTo>
                    <a:pt x="43" y="0"/>
                    <a:pt x="43" y="0"/>
                    <a:pt x="42" y="0"/>
                  </a:cubicBezTo>
                  <a:cubicBezTo>
                    <a:pt x="34" y="0"/>
                    <a:pt x="34" y="0"/>
                    <a:pt x="34" y="0"/>
                  </a:cubicBezTo>
                  <a:cubicBezTo>
                    <a:pt x="33" y="0"/>
                    <a:pt x="32" y="0"/>
                    <a:pt x="28" y="10"/>
                  </a:cubicBezTo>
                  <a:cubicBezTo>
                    <a:pt x="25" y="12"/>
                    <a:pt x="25" y="12"/>
                    <a:pt x="25" y="12"/>
                  </a:cubicBezTo>
                  <a:cubicBezTo>
                    <a:pt x="19" y="9"/>
                    <a:pt x="16" y="8"/>
                    <a:pt x="15" y="8"/>
                  </a:cubicBezTo>
                  <a:cubicBezTo>
                    <a:pt x="14" y="8"/>
                    <a:pt x="14" y="8"/>
                    <a:pt x="14" y="8"/>
                  </a:cubicBezTo>
                  <a:cubicBezTo>
                    <a:pt x="8" y="14"/>
                    <a:pt x="8" y="14"/>
                    <a:pt x="8" y="14"/>
                  </a:cubicBezTo>
                  <a:cubicBezTo>
                    <a:pt x="7" y="15"/>
                    <a:pt x="7" y="15"/>
                    <a:pt x="12" y="25"/>
                  </a:cubicBezTo>
                  <a:cubicBezTo>
                    <a:pt x="10" y="28"/>
                    <a:pt x="10" y="28"/>
                    <a:pt x="10" y="28"/>
                  </a:cubicBezTo>
                  <a:cubicBezTo>
                    <a:pt x="0" y="32"/>
                    <a:pt x="0" y="32"/>
                    <a:pt x="0" y="34"/>
                  </a:cubicBezTo>
                  <a:cubicBezTo>
                    <a:pt x="0" y="41"/>
                    <a:pt x="0" y="41"/>
                    <a:pt x="0" y="41"/>
                  </a:cubicBezTo>
                  <a:cubicBezTo>
                    <a:pt x="0" y="43"/>
                    <a:pt x="0" y="43"/>
                    <a:pt x="10" y="47"/>
                  </a:cubicBezTo>
                  <a:cubicBezTo>
                    <a:pt x="12" y="50"/>
                    <a:pt x="12" y="50"/>
                    <a:pt x="12" y="50"/>
                  </a:cubicBezTo>
                  <a:cubicBezTo>
                    <a:pt x="7" y="60"/>
                    <a:pt x="8" y="60"/>
                    <a:pt x="8" y="61"/>
                  </a:cubicBezTo>
                  <a:cubicBezTo>
                    <a:pt x="14" y="66"/>
                    <a:pt x="14" y="66"/>
                    <a:pt x="14" y="66"/>
                  </a:cubicBezTo>
                  <a:cubicBezTo>
                    <a:pt x="15" y="67"/>
                    <a:pt x="15" y="67"/>
                    <a:pt x="15" y="67"/>
                  </a:cubicBezTo>
                  <a:cubicBezTo>
                    <a:pt x="15" y="67"/>
                    <a:pt x="15" y="67"/>
                    <a:pt x="15" y="67"/>
                  </a:cubicBezTo>
                  <a:cubicBezTo>
                    <a:pt x="16" y="67"/>
                    <a:pt x="17" y="67"/>
                    <a:pt x="25" y="63"/>
                  </a:cubicBezTo>
                  <a:cubicBezTo>
                    <a:pt x="28" y="64"/>
                    <a:pt x="28" y="64"/>
                    <a:pt x="28" y="64"/>
                  </a:cubicBezTo>
                  <a:cubicBezTo>
                    <a:pt x="32" y="74"/>
                    <a:pt x="33" y="74"/>
                    <a:pt x="34" y="74"/>
                  </a:cubicBezTo>
                  <a:cubicBezTo>
                    <a:pt x="42" y="74"/>
                    <a:pt x="42" y="74"/>
                    <a:pt x="42" y="74"/>
                  </a:cubicBezTo>
                  <a:cubicBezTo>
                    <a:pt x="43" y="74"/>
                    <a:pt x="44" y="74"/>
                    <a:pt x="47" y="64"/>
                  </a:cubicBezTo>
                  <a:cubicBezTo>
                    <a:pt x="51" y="63"/>
                    <a:pt x="51" y="63"/>
                    <a:pt x="51" y="63"/>
                  </a:cubicBezTo>
                  <a:cubicBezTo>
                    <a:pt x="56" y="65"/>
                    <a:pt x="60" y="67"/>
                    <a:pt x="61" y="67"/>
                  </a:cubicBezTo>
                  <a:cubicBezTo>
                    <a:pt x="61" y="67"/>
                    <a:pt x="61" y="67"/>
                    <a:pt x="61" y="67"/>
                  </a:cubicBezTo>
                  <a:cubicBezTo>
                    <a:pt x="68" y="61"/>
                    <a:pt x="68" y="61"/>
                    <a:pt x="68" y="61"/>
                  </a:cubicBezTo>
                  <a:cubicBezTo>
                    <a:pt x="68" y="60"/>
                    <a:pt x="69" y="60"/>
                    <a:pt x="64" y="50"/>
                  </a:cubicBezTo>
                  <a:cubicBezTo>
                    <a:pt x="65" y="47"/>
                    <a:pt x="65" y="47"/>
                    <a:pt x="65" y="47"/>
                  </a:cubicBezTo>
                  <a:cubicBezTo>
                    <a:pt x="76" y="43"/>
                    <a:pt x="76" y="42"/>
                    <a:pt x="76" y="41"/>
                  </a:cubicBezTo>
                  <a:cubicBezTo>
                    <a:pt x="76" y="33"/>
                    <a:pt x="76" y="33"/>
                    <a:pt x="76" y="33"/>
                  </a:cubicBezTo>
                  <a:cubicBezTo>
                    <a:pt x="76" y="32"/>
                    <a:pt x="76" y="32"/>
                    <a:pt x="65" y="28"/>
                  </a:cubicBezTo>
                  <a:close/>
                  <a:moveTo>
                    <a:pt x="38" y="50"/>
                  </a:moveTo>
                  <a:cubicBezTo>
                    <a:pt x="31" y="50"/>
                    <a:pt x="25" y="45"/>
                    <a:pt x="25" y="37"/>
                  </a:cubicBezTo>
                  <a:cubicBezTo>
                    <a:pt x="25" y="30"/>
                    <a:pt x="31" y="24"/>
                    <a:pt x="38" y="24"/>
                  </a:cubicBezTo>
                  <a:cubicBezTo>
                    <a:pt x="45" y="24"/>
                    <a:pt x="51" y="30"/>
                    <a:pt x="51" y="37"/>
                  </a:cubicBezTo>
                  <a:cubicBezTo>
                    <a:pt x="51" y="45"/>
                    <a:pt x="45" y="50"/>
                    <a:pt x="38" y="50"/>
                  </a:cubicBezTo>
                  <a:close/>
                  <a:moveTo>
                    <a:pt x="38" y="50"/>
                  </a:moveTo>
                  <a:cubicBezTo>
                    <a:pt x="38" y="50"/>
                    <a:pt x="38" y="50"/>
                    <a:pt x="38" y="50"/>
                  </a:cubicBezTo>
                </a:path>
              </a:pathLst>
            </a:custGeom>
            <a:grpFill/>
            <a:ln>
              <a:noFill/>
            </a:ln>
          </p:spPr>
          <p:txBody>
            <a:bodyPr vert="horz" wrap="square" lIns="128580" tIns="64290" rIns="128580" bIns="64290" numCol="1" anchor="t" anchorCtr="0" compatLnSpc="1"/>
            <a:lstStyle/>
            <a:p>
              <a:endParaRPr lang="en-US"/>
            </a:p>
          </p:txBody>
        </p:sp>
        <p:sp>
          <p:nvSpPr>
            <p:cNvPr id="124" name="Freeform 51"/>
            <p:cNvSpPr/>
            <p:nvPr/>
          </p:nvSpPr>
          <p:spPr bwMode="auto">
            <a:xfrm>
              <a:off x="5483225" y="5292725"/>
              <a:ext cx="1136650" cy="855663"/>
            </a:xfrm>
            <a:custGeom>
              <a:avLst/>
              <a:gdLst>
                <a:gd name="T0" fmla="*/ 364 w 386"/>
                <a:gd name="T1" fmla="*/ 106 h 291"/>
                <a:gd name="T2" fmla="*/ 386 w 386"/>
                <a:gd name="T3" fmla="*/ 84 h 291"/>
                <a:gd name="T4" fmla="*/ 364 w 386"/>
                <a:gd name="T5" fmla="*/ 62 h 291"/>
                <a:gd name="T6" fmla="*/ 363 w 386"/>
                <a:gd name="T7" fmla="*/ 62 h 291"/>
                <a:gd name="T8" fmla="*/ 363 w 386"/>
                <a:gd name="T9" fmla="*/ 46 h 291"/>
                <a:gd name="T10" fmla="*/ 364 w 386"/>
                <a:gd name="T11" fmla="*/ 46 h 291"/>
                <a:gd name="T12" fmla="*/ 386 w 386"/>
                <a:gd name="T13" fmla="*/ 24 h 291"/>
                <a:gd name="T14" fmla="*/ 364 w 386"/>
                <a:gd name="T15" fmla="*/ 2 h 291"/>
                <a:gd name="T16" fmla="*/ 344 w 386"/>
                <a:gd name="T17" fmla="*/ 2 h 291"/>
                <a:gd name="T18" fmla="*/ 335 w 386"/>
                <a:gd name="T19" fmla="*/ 0 h 291"/>
                <a:gd name="T20" fmla="*/ 50 w 386"/>
                <a:gd name="T21" fmla="*/ 0 h 291"/>
                <a:gd name="T22" fmla="*/ 42 w 386"/>
                <a:gd name="T23" fmla="*/ 2 h 291"/>
                <a:gd name="T24" fmla="*/ 22 w 386"/>
                <a:gd name="T25" fmla="*/ 2 h 291"/>
                <a:gd name="T26" fmla="*/ 0 w 386"/>
                <a:gd name="T27" fmla="*/ 24 h 291"/>
                <a:gd name="T28" fmla="*/ 22 w 386"/>
                <a:gd name="T29" fmla="*/ 46 h 291"/>
                <a:gd name="T30" fmla="*/ 23 w 386"/>
                <a:gd name="T31" fmla="*/ 46 h 291"/>
                <a:gd name="T32" fmla="*/ 23 w 386"/>
                <a:gd name="T33" fmla="*/ 62 h 291"/>
                <a:gd name="T34" fmla="*/ 22 w 386"/>
                <a:gd name="T35" fmla="*/ 62 h 291"/>
                <a:gd name="T36" fmla="*/ 0 w 386"/>
                <a:gd name="T37" fmla="*/ 84 h 291"/>
                <a:gd name="T38" fmla="*/ 22 w 386"/>
                <a:gd name="T39" fmla="*/ 106 h 291"/>
                <a:gd name="T40" fmla="*/ 23 w 386"/>
                <a:gd name="T41" fmla="*/ 106 h 291"/>
                <a:gd name="T42" fmla="*/ 23 w 386"/>
                <a:gd name="T43" fmla="*/ 122 h 291"/>
                <a:gd name="T44" fmla="*/ 22 w 386"/>
                <a:gd name="T45" fmla="*/ 122 h 291"/>
                <a:gd name="T46" fmla="*/ 0 w 386"/>
                <a:gd name="T47" fmla="*/ 144 h 291"/>
                <a:gd name="T48" fmla="*/ 22 w 386"/>
                <a:gd name="T49" fmla="*/ 166 h 291"/>
                <a:gd name="T50" fmla="*/ 23 w 386"/>
                <a:gd name="T51" fmla="*/ 166 h 291"/>
                <a:gd name="T52" fmla="*/ 23 w 386"/>
                <a:gd name="T53" fmla="*/ 184 h 291"/>
                <a:gd name="T54" fmla="*/ 50 w 386"/>
                <a:gd name="T55" fmla="*/ 211 h 291"/>
                <a:gd name="T56" fmla="*/ 171 w 386"/>
                <a:gd name="T57" fmla="*/ 291 h 291"/>
                <a:gd name="T58" fmla="*/ 191 w 386"/>
                <a:gd name="T59" fmla="*/ 291 h 291"/>
                <a:gd name="T60" fmla="*/ 193 w 386"/>
                <a:gd name="T61" fmla="*/ 291 h 291"/>
                <a:gd name="T62" fmla="*/ 194 w 386"/>
                <a:gd name="T63" fmla="*/ 291 h 291"/>
                <a:gd name="T64" fmla="*/ 215 w 386"/>
                <a:gd name="T65" fmla="*/ 291 h 291"/>
                <a:gd name="T66" fmla="*/ 335 w 386"/>
                <a:gd name="T67" fmla="*/ 211 h 291"/>
                <a:gd name="T68" fmla="*/ 363 w 386"/>
                <a:gd name="T69" fmla="*/ 184 h 291"/>
                <a:gd name="T70" fmla="*/ 363 w 386"/>
                <a:gd name="T71" fmla="*/ 166 h 291"/>
                <a:gd name="T72" fmla="*/ 364 w 386"/>
                <a:gd name="T73" fmla="*/ 166 h 291"/>
                <a:gd name="T74" fmla="*/ 386 w 386"/>
                <a:gd name="T75" fmla="*/ 144 h 291"/>
                <a:gd name="T76" fmla="*/ 364 w 386"/>
                <a:gd name="T77" fmla="*/ 122 h 291"/>
                <a:gd name="T78" fmla="*/ 363 w 386"/>
                <a:gd name="T79" fmla="*/ 122 h 291"/>
                <a:gd name="T80" fmla="*/ 363 w 386"/>
                <a:gd name="T81" fmla="*/ 106 h 291"/>
                <a:gd name="T82" fmla="*/ 364 w 386"/>
                <a:gd name="T83" fmla="*/ 10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 h="291">
                  <a:moveTo>
                    <a:pt x="364" y="106"/>
                  </a:moveTo>
                  <a:cubicBezTo>
                    <a:pt x="376" y="106"/>
                    <a:pt x="386" y="96"/>
                    <a:pt x="386" y="84"/>
                  </a:cubicBezTo>
                  <a:cubicBezTo>
                    <a:pt x="386" y="72"/>
                    <a:pt x="376" y="62"/>
                    <a:pt x="364" y="62"/>
                  </a:cubicBezTo>
                  <a:cubicBezTo>
                    <a:pt x="363" y="62"/>
                    <a:pt x="363" y="62"/>
                    <a:pt x="363" y="62"/>
                  </a:cubicBezTo>
                  <a:cubicBezTo>
                    <a:pt x="363" y="46"/>
                    <a:pt x="363" y="46"/>
                    <a:pt x="363" y="46"/>
                  </a:cubicBezTo>
                  <a:cubicBezTo>
                    <a:pt x="364" y="46"/>
                    <a:pt x="364" y="46"/>
                    <a:pt x="364" y="46"/>
                  </a:cubicBezTo>
                  <a:cubicBezTo>
                    <a:pt x="376" y="46"/>
                    <a:pt x="386" y="36"/>
                    <a:pt x="386" y="24"/>
                  </a:cubicBezTo>
                  <a:cubicBezTo>
                    <a:pt x="386" y="12"/>
                    <a:pt x="376" y="2"/>
                    <a:pt x="364" y="2"/>
                  </a:cubicBezTo>
                  <a:cubicBezTo>
                    <a:pt x="344" y="2"/>
                    <a:pt x="344" y="2"/>
                    <a:pt x="344" y="2"/>
                  </a:cubicBezTo>
                  <a:cubicBezTo>
                    <a:pt x="341" y="1"/>
                    <a:pt x="338" y="0"/>
                    <a:pt x="335" y="0"/>
                  </a:cubicBezTo>
                  <a:cubicBezTo>
                    <a:pt x="50" y="0"/>
                    <a:pt x="50" y="0"/>
                    <a:pt x="50" y="0"/>
                  </a:cubicBezTo>
                  <a:cubicBezTo>
                    <a:pt x="47" y="0"/>
                    <a:pt x="44" y="1"/>
                    <a:pt x="42" y="2"/>
                  </a:cubicBezTo>
                  <a:cubicBezTo>
                    <a:pt x="22" y="2"/>
                    <a:pt x="22" y="2"/>
                    <a:pt x="22" y="2"/>
                  </a:cubicBezTo>
                  <a:cubicBezTo>
                    <a:pt x="10" y="2"/>
                    <a:pt x="0" y="12"/>
                    <a:pt x="0" y="24"/>
                  </a:cubicBezTo>
                  <a:cubicBezTo>
                    <a:pt x="0" y="36"/>
                    <a:pt x="10" y="46"/>
                    <a:pt x="22" y="46"/>
                  </a:cubicBezTo>
                  <a:cubicBezTo>
                    <a:pt x="23" y="46"/>
                    <a:pt x="23" y="46"/>
                    <a:pt x="23" y="46"/>
                  </a:cubicBezTo>
                  <a:cubicBezTo>
                    <a:pt x="23" y="62"/>
                    <a:pt x="23" y="62"/>
                    <a:pt x="23" y="62"/>
                  </a:cubicBezTo>
                  <a:cubicBezTo>
                    <a:pt x="22" y="62"/>
                    <a:pt x="22" y="62"/>
                    <a:pt x="22" y="62"/>
                  </a:cubicBezTo>
                  <a:cubicBezTo>
                    <a:pt x="10" y="62"/>
                    <a:pt x="0" y="72"/>
                    <a:pt x="0" y="84"/>
                  </a:cubicBezTo>
                  <a:cubicBezTo>
                    <a:pt x="0" y="96"/>
                    <a:pt x="10" y="106"/>
                    <a:pt x="22" y="106"/>
                  </a:cubicBezTo>
                  <a:cubicBezTo>
                    <a:pt x="23" y="106"/>
                    <a:pt x="23" y="106"/>
                    <a:pt x="23" y="106"/>
                  </a:cubicBezTo>
                  <a:cubicBezTo>
                    <a:pt x="23" y="122"/>
                    <a:pt x="23" y="122"/>
                    <a:pt x="23" y="122"/>
                  </a:cubicBezTo>
                  <a:cubicBezTo>
                    <a:pt x="22" y="122"/>
                    <a:pt x="22" y="122"/>
                    <a:pt x="22" y="122"/>
                  </a:cubicBezTo>
                  <a:cubicBezTo>
                    <a:pt x="10" y="122"/>
                    <a:pt x="0" y="132"/>
                    <a:pt x="0" y="144"/>
                  </a:cubicBezTo>
                  <a:cubicBezTo>
                    <a:pt x="0" y="156"/>
                    <a:pt x="10" y="166"/>
                    <a:pt x="22" y="166"/>
                  </a:cubicBezTo>
                  <a:cubicBezTo>
                    <a:pt x="23" y="166"/>
                    <a:pt x="23" y="166"/>
                    <a:pt x="23" y="166"/>
                  </a:cubicBezTo>
                  <a:cubicBezTo>
                    <a:pt x="23" y="184"/>
                    <a:pt x="23" y="184"/>
                    <a:pt x="23" y="184"/>
                  </a:cubicBezTo>
                  <a:cubicBezTo>
                    <a:pt x="23" y="198"/>
                    <a:pt x="35" y="211"/>
                    <a:pt x="50" y="211"/>
                  </a:cubicBezTo>
                  <a:cubicBezTo>
                    <a:pt x="50" y="211"/>
                    <a:pt x="138" y="291"/>
                    <a:pt x="171" y="291"/>
                  </a:cubicBezTo>
                  <a:cubicBezTo>
                    <a:pt x="182" y="291"/>
                    <a:pt x="188" y="291"/>
                    <a:pt x="191" y="291"/>
                  </a:cubicBezTo>
                  <a:cubicBezTo>
                    <a:pt x="192" y="291"/>
                    <a:pt x="192" y="291"/>
                    <a:pt x="193" y="291"/>
                  </a:cubicBezTo>
                  <a:cubicBezTo>
                    <a:pt x="194" y="291"/>
                    <a:pt x="194" y="291"/>
                    <a:pt x="194" y="291"/>
                  </a:cubicBezTo>
                  <a:cubicBezTo>
                    <a:pt x="197" y="291"/>
                    <a:pt x="204" y="291"/>
                    <a:pt x="215" y="291"/>
                  </a:cubicBezTo>
                  <a:cubicBezTo>
                    <a:pt x="247" y="291"/>
                    <a:pt x="335" y="211"/>
                    <a:pt x="335" y="211"/>
                  </a:cubicBezTo>
                  <a:cubicBezTo>
                    <a:pt x="350" y="211"/>
                    <a:pt x="363" y="198"/>
                    <a:pt x="363" y="184"/>
                  </a:cubicBezTo>
                  <a:cubicBezTo>
                    <a:pt x="363" y="166"/>
                    <a:pt x="363" y="166"/>
                    <a:pt x="363" y="166"/>
                  </a:cubicBezTo>
                  <a:cubicBezTo>
                    <a:pt x="364" y="166"/>
                    <a:pt x="364" y="166"/>
                    <a:pt x="364" y="166"/>
                  </a:cubicBezTo>
                  <a:cubicBezTo>
                    <a:pt x="376" y="166"/>
                    <a:pt x="386" y="156"/>
                    <a:pt x="386" y="144"/>
                  </a:cubicBezTo>
                  <a:cubicBezTo>
                    <a:pt x="386" y="132"/>
                    <a:pt x="376" y="122"/>
                    <a:pt x="364" y="122"/>
                  </a:cubicBezTo>
                  <a:cubicBezTo>
                    <a:pt x="363" y="122"/>
                    <a:pt x="363" y="122"/>
                    <a:pt x="363" y="122"/>
                  </a:cubicBezTo>
                  <a:cubicBezTo>
                    <a:pt x="363" y="106"/>
                    <a:pt x="363" y="106"/>
                    <a:pt x="363" y="106"/>
                  </a:cubicBezTo>
                  <a:lnTo>
                    <a:pt x="364"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en-US" dirty="0"/>
            </a:p>
          </p:txBody>
        </p:sp>
      </p:grpSp>
      <p:sp>
        <p:nvSpPr>
          <p:cNvPr id="125" name="Oval 72"/>
          <p:cNvSpPr/>
          <p:nvPr/>
        </p:nvSpPr>
        <p:spPr bwMode="auto">
          <a:xfrm>
            <a:off x="5515067" y="1321320"/>
            <a:ext cx="586942" cy="587094"/>
          </a:xfrm>
          <a:prstGeom prst="ellips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anchor="ctr"/>
          <a:lstStyle/>
          <a:p>
            <a:pPr algn="ctr">
              <a:defRPr/>
            </a:pPr>
            <a:endParaRPr lang="en-US" sz="985" dirty="0">
              <a:solidFill>
                <a:schemeClr val="tx2"/>
              </a:solidFill>
            </a:endParaRPr>
          </a:p>
        </p:txBody>
      </p:sp>
      <p:sp>
        <p:nvSpPr>
          <p:cNvPr id="126" name="Content Placeholder 2"/>
          <p:cNvSpPr txBox="1"/>
          <p:nvPr/>
        </p:nvSpPr>
        <p:spPr bwMode="auto">
          <a:xfrm>
            <a:off x="6270620" y="1363518"/>
            <a:ext cx="4270880" cy="485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35" tIns="48218" rIns="96435" bIns="48218"/>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US" altLang="zh-CN" sz="1100" b="1" dirty="0">
              <a:solidFill>
                <a:schemeClr val="tx2"/>
              </a:solidFill>
              <a:latin typeface="微软雅黑" panose="020B0503020204020204" pitchFamily="34" charset="-122"/>
              <a:ea typeface="微软雅黑" panose="020B0503020204020204" pitchFamily="34" charset="-122"/>
              <a:cs typeface="Lato Light"/>
            </a:endParaRPr>
          </a:p>
        </p:txBody>
      </p:sp>
      <p:sp>
        <p:nvSpPr>
          <p:cNvPr id="127" name="Oval 79"/>
          <p:cNvSpPr/>
          <p:nvPr/>
        </p:nvSpPr>
        <p:spPr bwMode="auto">
          <a:xfrm>
            <a:off x="5205239" y="4952114"/>
            <a:ext cx="586942" cy="587094"/>
          </a:xfrm>
          <a:prstGeom prst="ellips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lIns="64289" tIns="32144" rIns="64289" bIns="32144" anchor="ctr"/>
          <a:lstStyle/>
          <a:p>
            <a:pPr algn="ctr">
              <a:defRPr/>
            </a:pPr>
            <a:endParaRPr lang="en-US" sz="985" dirty="0">
              <a:solidFill>
                <a:schemeClr val="tx2"/>
              </a:solidFill>
            </a:endParaRPr>
          </a:p>
        </p:txBody>
      </p:sp>
      <p:sp>
        <p:nvSpPr>
          <p:cNvPr id="128" name="Oval 83"/>
          <p:cNvSpPr/>
          <p:nvPr/>
        </p:nvSpPr>
        <p:spPr bwMode="auto">
          <a:xfrm>
            <a:off x="5511979" y="3730215"/>
            <a:ext cx="586942" cy="587094"/>
          </a:xfrm>
          <a:prstGeom prst="ellips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lIns="64289" tIns="32144" rIns="64289" bIns="32144" anchor="ctr"/>
          <a:lstStyle/>
          <a:p>
            <a:pPr algn="ctr">
              <a:defRPr/>
            </a:pPr>
            <a:endParaRPr lang="en-US" sz="985" dirty="0">
              <a:solidFill>
                <a:schemeClr val="tx2"/>
              </a:solidFill>
            </a:endParaRPr>
          </a:p>
        </p:txBody>
      </p:sp>
      <p:sp>
        <p:nvSpPr>
          <p:cNvPr id="129" name="Oval 89"/>
          <p:cNvSpPr/>
          <p:nvPr/>
        </p:nvSpPr>
        <p:spPr bwMode="auto">
          <a:xfrm>
            <a:off x="5925319" y="2421721"/>
            <a:ext cx="586942" cy="587094"/>
          </a:xfrm>
          <a:prstGeom prst="ellips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lIns="64289" tIns="32144" rIns="64289" bIns="32144" anchor="ctr"/>
          <a:lstStyle/>
          <a:p>
            <a:pPr algn="ctr">
              <a:defRPr/>
            </a:pPr>
            <a:endParaRPr lang="en-US" sz="985" dirty="0">
              <a:solidFill>
                <a:schemeClr val="tx2"/>
              </a:solidFill>
            </a:endParaRPr>
          </a:p>
        </p:txBody>
      </p:sp>
      <p:sp>
        <p:nvSpPr>
          <p:cNvPr id="130" name="Oval 97"/>
          <p:cNvSpPr/>
          <p:nvPr/>
        </p:nvSpPr>
        <p:spPr bwMode="auto">
          <a:xfrm>
            <a:off x="6053460" y="6076897"/>
            <a:ext cx="586942" cy="587094"/>
          </a:xfrm>
          <a:prstGeom prst="ellips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lIns="64289" tIns="32144" rIns="64289" bIns="32144" anchor="ctr"/>
          <a:lstStyle/>
          <a:p>
            <a:pPr algn="ctr">
              <a:defRPr/>
            </a:pPr>
            <a:endParaRPr lang="en-US" sz="985" dirty="0">
              <a:solidFill>
                <a:schemeClr val="tx2"/>
              </a:solidFill>
            </a:endParaRPr>
          </a:p>
        </p:txBody>
      </p:sp>
      <p:sp>
        <p:nvSpPr>
          <p:cNvPr id="131" name="AutoShape 115"/>
          <p:cNvSpPr>
            <a:spLocks noChangeAspect="1"/>
          </p:cNvSpPr>
          <p:nvPr/>
        </p:nvSpPr>
        <p:spPr bwMode="auto">
          <a:xfrm>
            <a:off x="5658634" y="1470187"/>
            <a:ext cx="300083" cy="2994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p:spPr>
        <p:txBody>
          <a:bodyPr lIns="53564" tIns="53564" rIns="53564" bIns="53564" anchor="ctr"/>
          <a:lstStyle/>
          <a:p>
            <a:pPr defTabSz="481965">
              <a:defRPr/>
            </a:pPr>
            <a:endParaRPr lang="es-ES" sz="3795"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32" name="Freeform 102"/>
          <p:cNvSpPr>
            <a:spLocks noChangeAspect="1" noChangeArrowheads="1"/>
          </p:cNvSpPr>
          <p:nvPr/>
        </p:nvSpPr>
        <p:spPr bwMode="auto">
          <a:xfrm>
            <a:off x="6032219" y="2553844"/>
            <a:ext cx="361208" cy="322847"/>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lIns="96435" tIns="48218" rIns="96435" bIns="48218" anchor="ctr"/>
          <a:lstStyle/>
          <a:p>
            <a:endParaRPr lang="en-US" sz="1125" dirty="0"/>
          </a:p>
        </p:txBody>
      </p:sp>
      <p:grpSp>
        <p:nvGrpSpPr>
          <p:cNvPr id="133" name="Group 4688"/>
          <p:cNvGrpSpPr>
            <a:grpSpLocks noChangeAspect="1"/>
          </p:cNvGrpSpPr>
          <p:nvPr/>
        </p:nvGrpSpPr>
        <p:grpSpPr bwMode="auto">
          <a:xfrm>
            <a:off x="5658634" y="3833012"/>
            <a:ext cx="340834" cy="364836"/>
            <a:chOff x="1835150" y="2800349"/>
            <a:chExt cx="382588" cy="363538"/>
          </a:xfrm>
          <a:solidFill>
            <a:schemeClr val="bg1"/>
          </a:solidFill>
        </p:grpSpPr>
        <p:sp>
          <p:nvSpPr>
            <p:cNvPr id="134" name="Freeform 291"/>
            <p:cNvSpPr>
              <a:spLocks noChangeArrowheads="1"/>
            </p:cNvSpPr>
            <p:nvPr/>
          </p:nvSpPr>
          <p:spPr bwMode="auto">
            <a:xfrm>
              <a:off x="1868488" y="3140074"/>
              <a:ext cx="271462" cy="23813"/>
            </a:xfrm>
            <a:custGeom>
              <a:avLst/>
              <a:gdLst>
                <a:gd name="T0" fmla="*/ 41 w 753"/>
                <a:gd name="T1" fmla="*/ 42 h 68"/>
                <a:gd name="T2" fmla="*/ 192 w 753"/>
                <a:gd name="T3" fmla="*/ 42 h 68"/>
                <a:gd name="T4" fmla="*/ 217 w 753"/>
                <a:gd name="T5" fmla="*/ 67 h 68"/>
                <a:gd name="T6" fmla="*/ 543 w 753"/>
                <a:gd name="T7" fmla="*/ 67 h 68"/>
                <a:gd name="T8" fmla="*/ 568 w 753"/>
                <a:gd name="T9" fmla="*/ 42 h 68"/>
                <a:gd name="T10" fmla="*/ 710 w 753"/>
                <a:gd name="T11" fmla="*/ 42 h 68"/>
                <a:gd name="T12" fmla="*/ 752 w 753"/>
                <a:gd name="T13" fmla="*/ 0 h 68"/>
                <a:gd name="T14" fmla="*/ 0 w 753"/>
                <a:gd name="T15" fmla="*/ 0 h 68"/>
                <a:gd name="T16" fmla="*/ 41 w 753"/>
                <a:gd name="T17" fmla="*/ 42 h 68"/>
                <a:gd name="T18" fmla="*/ 41 w 753"/>
                <a:gd name="T19" fmla="*/ 42 h 68"/>
                <a:gd name="T20" fmla="*/ 41 w 753"/>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68">
                  <a:moveTo>
                    <a:pt x="41" y="42"/>
                  </a:moveTo>
                  <a:cubicBezTo>
                    <a:pt x="192" y="42"/>
                    <a:pt x="192" y="42"/>
                    <a:pt x="192" y="42"/>
                  </a:cubicBezTo>
                  <a:cubicBezTo>
                    <a:pt x="192" y="50"/>
                    <a:pt x="200" y="67"/>
                    <a:pt x="217" y="67"/>
                  </a:cubicBezTo>
                  <a:cubicBezTo>
                    <a:pt x="543" y="67"/>
                    <a:pt x="543" y="67"/>
                    <a:pt x="543" y="67"/>
                  </a:cubicBezTo>
                  <a:cubicBezTo>
                    <a:pt x="552" y="67"/>
                    <a:pt x="568" y="50"/>
                    <a:pt x="568" y="42"/>
                  </a:cubicBezTo>
                  <a:cubicBezTo>
                    <a:pt x="710" y="42"/>
                    <a:pt x="710" y="42"/>
                    <a:pt x="710" y="42"/>
                  </a:cubicBezTo>
                  <a:cubicBezTo>
                    <a:pt x="735" y="42"/>
                    <a:pt x="752" y="17"/>
                    <a:pt x="752" y="0"/>
                  </a:cubicBezTo>
                  <a:cubicBezTo>
                    <a:pt x="0" y="0"/>
                    <a:pt x="0" y="0"/>
                    <a:pt x="0" y="0"/>
                  </a:cubicBezTo>
                  <a:cubicBezTo>
                    <a:pt x="0" y="17"/>
                    <a:pt x="16" y="42"/>
                    <a:pt x="41" y="42"/>
                  </a:cubicBezTo>
                  <a:close/>
                  <a:moveTo>
                    <a:pt x="41" y="42"/>
                  </a:moveTo>
                  <a:lnTo>
                    <a:pt x="41" y="42"/>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530" dirty="0">
                <a:ea typeface="宋体" panose="02010600030101010101" pitchFamily="2" charset="-122"/>
              </a:endParaRPr>
            </a:p>
          </p:txBody>
        </p:sp>
        <p:sp>
          <p:nvSpPr>
            <p:cNvPr id="135" name="Freeform 292"/>
            <p:cNvSpPr>
              <a:spLocks noChangeArrowheads="1"/>
            </p:cNvSpPr>
            <p:nvPr/>
          </p:nvSpPr>
          <p:spPr bwMode="auto">
            <a:xfrm>
              <a:off x="1835150" y="2955923"/>
              <a:ext cx="382588" cy="174625"/>
            </a:xfrm>
            <a:custGeom>
              <a:avLst/>
              <a:gdLst>
                <a:gd name="T0" fmla="*/ 1020 w 1062"/>
                <a:gd name="T1" fmla="*/ 100 h 486"/>
                <a:gd name="T2" fmla="*/ 894 w 1062"/>
                <a:gd name="T3" fmla="*/ 75 h 486"/>
                <a:gd name="T4" fmla="*/ 894 w 1062"/>
                <a:gd name="T5" fmla="*/ 0 h 486"/>
                <a:gd name="T6" fmla="*/ 0 w 1062"/>
                <a:gd name="T7" fmla="*/ 0 h 486"/>
                <a:gd name="T8" fmla="*/ 267 w 1062"/>
                <a:gd name="T9" fmla="*/ 485 h 486"/>
                <a:gd name="T10" fmla="*/ 627 w 1062"/>
                <a:gd name="T11" fmla="*/ 485 h 486"/>
                <a:gd name="T12" fmla="*/ 819 w 1062"/>
                <a:gd name="T13" fmla="*/ 351 h 486"/>
                <a:gd name="T14" fmla="*/ 1061 w 1062"/>
                <a:gd name="T15" fmla="*/ 192 h 486"/>
                <a:gd name="T16" fmla="*/ 1020 w 1062"/>
                <a:gd name="T17" fmla="*/ 100 h 486"/>
                <a:gd name="T18" fmla="*/ 861 w 1062"/>
                <a:gd name="T19" fmla="*/ 284 h 486"/>
                <a:gd name="T20" fmla="*/ 894 w 1062"/>
                <a:gd name="T21" fmla="*/ 142 h 486"/>
                <a:gd name="T22" fmla="*/ 978 w 1062"/>
                <a:gd name="T23" fmla="*/ 151 h 486"/>
                <a:gd name="T24" fmla="*/ 995 w 1062"/>
                <a:gd name="T25" fmla="*/ 192 h 486"/>
                <a:gd name="T26" fmla="*/ 861 w 1062"/>
                <a:gd name="T27" fmla="*/ 284 h 486"/>
                <a:gd name="T28" fmla="*/ 861 w 1062"/>
                <a:gd name="T29" fmla="*/ 284 h 486"/>
                <a:gd name="T30" fmla="*/ 861 w 1062"/>
                <a:gd name="T31" fmla="*/ 28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486">
                  <a:moveTo>
                    <a:pt x="1020" y="100"/>
                  </a:moveTo>
                  <a:cubicBezTo>
                    <a:pt x="986" y="67"/>
                    <a:pt x="928" y="67"/>
                    <a:pt x="894" y="75"/>
                  </a:cubicBezTo>
                  <a:cubicBezTo>
                    <a:pt x="894" y="50"/>
                    <a:pt x="894" y="25"/>
                    <a:pt x="894" y="0"/>
                  </a:cubicBezTo>
                  <a:cubicBezTo>
                    <a:pt x="0" y="0"/>
                    <a:pt x="0" y="0"/>
                    <a:pt x="0" y="0"/>
                  </a:cubicBezTo>
                  <a:cubicBezTo>
                    <a:pt x="0" y="243"/>
                    <a:pt x="42" y="418"/>
                    <a:pt x="267" y="485"/>
                  </a:cubicBezTo>
                  <a:cubicBezTo>
                    <a:pt x="627" y="485"/>
                    <a:pt x="627" y="485"/>
                    <a:pt x="627" y="485"/>
                  </a:cubicBezTo>
                  <a:cubicBezTo>
                    <a:pt x="719" y="452"/>
                    <a:pt x="786" y="410"/>
                    <a:pt x="819" y="351"/>
                  </a:cubicBezTo>
                  <a:cubicBezTo>
                    <a:pt x="911" y="351"/>
                    <a:pt x="1053" y="318"/>
                    <a:pt x="1061" y="192"/>
                  </a:cubicBezTo>
                  <a:cubicBezTo>
                    <a:pt x="1061" y="142"/>
                    <a:pt x="1036" y="117"/>
                    <a:pt x="1020" y="100"/>
                  </a:cubicBezTo>
                  <a:close/>
                  <a:moveTo>
                    <a:pt x="861" y="284"/>
                  </a:moveTo>
                  <a:cubicBezTo>
                    <a:pt x="878" y="243"/>
                    <a:pt x="886" y="192"/>
                    <a:pt x="894" y="142"/>
                  </a:cubicBezTo>
                  <a:cubicBezTo>
                    <a:pt x="919" y="134"/>
                    <a:pt x="961" y="134"/>
                    <a:pt x="978" y="151"/>
                  </a:cubicBezTo>
                  <a:cubicBezTo>
                    <a:pt x="978" y="151"/>
                    <a:pt x="995" y="159"/>
                    <a:pt x="995" y="192"/>
                  </a:cubicBezTo>
                  <a:cubicBezTo>
                    <a:pt x="986" y="259"/>
                    <a:pt x="911" y="276"/>
                    <a:pt x="861" y="284"/>
                  </a:cubicBezTo>
                  <a:close/>
                  <a:moveTo>
                    <a:pt x="861" y="284"/>
                  </a:moveTo>
                  <a:lnTo>
                    <a:pt x="861" y="28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530" dirty="0">
                <a:ea typeface="宋体" panose="02010600030101010101" pitchFamily="2" charset="-122"/>
              </a:endParaRPr>
            </a:p>
          </p:txBody>
        </p:sp>
        <p:sp>
          <p:nvSpPr>
            <p:cNvPr id="136" name="Freeform 293"/>
            <p:cNvSpPr>
              <a:spLocks noChangeArrowheads="1"/>
            </p:cNvSpPr>
            <p:nvPr/>
          </p:nvSpPr>
          <p:spPr bwMode="auto">
            <a:xfrm>
              <a:off x="1916113" y="2800349"/>
              <a:ext cx="112712" cy="144463"/>
            </a:xfrm>
            <a:custGeom>
              <a:avLst/>
              <a:gdLst>
                <a:gd name="T0" fmla="*/ 142 w 311"/>
                <a:gd name="T1" fmla="*/ 401 h 402"/>
                <a:gd name="T2" fmla="*/ 234 w 311"/>
                <a:gd name="T3" fmla="*/ 243 h 402"/>
                <a:gd name="T4" fmla="*/ 268 w 311"/>
                <a:gd name="T5" fmla="*/ 0 h 402"/>
                <a:gd name="T6" fmla="*/ 159 w 311"/>
                <a:gd name="T7" fmla="*/ 276 h 402"/>
                <a:gd name="T8" fmla="*/ 142 w 311"/>
                <a:gd name="T9" fmla="*/ 401 h 402"/>
                <a:gd name="T10" fmla="*/ 142 w 311"/>
                <a:gd name="T11" fmla="*/ 401 h 402"/>
                <a:gd name="T12" fmla="*/ 142 w 311"/>
                <a:gd name="T13" fmla="*/ 401 h 402"/>
              </a:gdLst>
              <a:ahLst/>
              <a:cxnLst>
                <a:cxn ang="0">
                  <a:pos x="T0" y="T1"/>
                </a:cxn>
                <a:cxn ang="0">
                  <a:pos x="T2" y="T3"/>
                </a:cxn>
                <a:cxn ang="0">
                  <a:pos x="T4" y="T5"/>
                </a:cxn>
                <a:cxn ang="0">
                  <a:pos x="T6" y="T7"/>
                </a:cxn>
                <a:cxn ang="0">
                  <a:pos x="T8" y="T9"/>
                </a:cxn>
                <a:cxn ang="0">
                  <a:pos x="T10" y="T11"/>
                </a:cxn>
                <a:cxn ang="0">
                  <a:pos x="T12" y="T13"/>
                </a:cxn>
              </a:cxnLst>
              <a:rect l="0" t="0" r="r" b="b"/>
              <a:pathLst>
                <a:path w="311" h="402">
                  <a:moveTo>
                    <a:pt x="142" y="401"/>
                  </a:moveTo>
                  <a:cubicBezTo>
                    <a:pt x="142" y="401"/>
                    <a:pt x="310" y="385"/>
                    <a:pt x="234" y="243"/>
                  </a:cubicBezTo>
                  <a:cubicBezTo>
                    <a:pt x="168" y="126"/>
                    <a:pt x="184" y="59"/>
                    <a:pt x="268" y="0"/>
                  </a:cubicBezTo>
                  <a:cubicBezTo>
                    <a:pt x="268" y="0"/>
                    <a:pt x="0" y="67"/>
                    <a:pt x="159" y="276"/>
                  </a:cubicBezTo>
                  <a:cubicBezTo>
                    <a:pt x="209" y="360"/>
                    <a:pt x="142" y="401"/>
                    <a:pt x="142" y="401"/>
                  </a:cubicBezTo>
                  <a:close/>
                  <a:moveTo>
                    <a:pt x="142" y="401"/>
                  </a:moveTo>
                  <a:lnTo>
                    <a:pt x="142" y="40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530" dirty="0">
                <a:ea typeface="宋体" panose="02010600030101010101" pitchFamily="2" charset="-122"/>
              </a:endParaRPr>
            </a:p>
          </p:txBody>
        </p:sp>
        <p:sp>
          <p:nvSpPr>
            <p:cNvPr id="137" name="Freeform 294"/>
            <p:cNvSpPr>
              <a:spLocks noChangeArrowheads="1"/>
            </p:cNvSpPr>
            <p:nvPr/>
          </p:nvSpPr>
          <p:spPr bwMode="auto">
            <a:xfrm>
              <a:off x="2003425" y="2867024"/>
              <a:ext cx="53975" cy="73025"/>
            </a:xfrm>
            <a:custGeom>
              <a:avLst/>
              <a:gdLst>
                <a:gd name="T0" fmla="*/ 17 w 151"/>
                <a:gd name="T1" fmla="*/ 201 h 202"/>
                <a:gd name="T2" fmla="*/ 75 w 151"/>
                <a:gd name="T3" fmla="*/ 67 h 202"/>
                <a:gd name="T4" fmla="*/ 84 w 151"/>
                <a:gd name="T5" fmla="*/ 0 h 202"/>
                <a:gd name="T6" fmla="*/ 33 w 151"/>
                <a:gd name="T7" fmla="*/ 75 h 202"/>
                <a:gd name="T8" fmla="*/ 17 w 151"/>
                <a:gd name="T9" fmla="*/ 201 h 202"/>
                <a:gd name="T10" fmla="*/ 17 w 151"/>
                <a:gd name="T11" fmla="*/ 201 h 202"/>
                <a:gd name="T12" fmla="*/ 17 w 151"/>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151" h="202">
                  <a:moveTo>
                    <a:pt x="17" y="201"/>
                  </a:moveTo>
                  <a:cubicBezTo>
                    <a:pt x="17" y="201"/>
                    <a:pt x="150" y="176"/>
                    <a:pt x="75" y="67"/>
                  </a:cubicBezTo>
                  <a:cubicBezTo>
                    <a:pt x="50" y="17"/>
                    <a:pt x="84" y="0"/>
                    <a:pt x="84" y="0"/>
                  </a:cubicBezTo>
                  <a:cubicBezTo>
                    <a:pt x="84" y="0"/>
                    <a:pt x="0" y="0"/>
                    <a:pt x="33" y="75"/>
                  </a:cubicBezTo>
                  <a:cubicBezTo>
                    <a:pt x="67" y="142"/>
                    <a:pt x="58" y="176"/>
                    <a:pt x="17" y="201"/>
                  </a:cubicBezTo>
                  <a:close/>
                  <a:moveTo>
                    <a:pt x="17" y="201"/>
                  </a:moveTo>
                  <a:lnTo>
                    <a:pt x="17" y="20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530" dirty="0">
                <a:ea typeface="宋体" panose="02010600030101010101" pitchFamily="2" charset="-122"/>
              </a:endParaRPr>
            </a:p>
          </p:txBody>
        </p:sp>
      </p:grpSp>
      <p:grpSp>
        <p:nvGrpSpPr>
          <p:cNvPr id="138" name="Group 108"/>
          <p:cNvGrpSpPr/>
          <p:nvPr/>
        </p:nvGrpSpPr>
        <p:grpSpPr>
          <a:xfrm>
            <a:off x="5330900" y="5056378"/>
            <a:ext cx="335620" cy="335620"/>
            <a:chOff x="2522538" y="2108200"/>
            <a:chExt cx="376238" cy="376238"/>
          </a:xfrm>
          <a:solidFill>
            <a:schemeClr val="bg1"/>
          </a:solidFill>
        </p:grpSpPr>
        <p:sp>
          <p:nvSpPr>
            <p:cNvPr id="139" name="Freeform 54"/>
            <p:cNvSpPr/>
            <p:nvPr/>
          </p:nvSpPr>
          <p:spPr bwMode="auto">
            <a:xfrm>
              <a:off x="2522538" y="2319338"/>
              <a:ext cx="163513" cy="71438"/>
            </a:xfrm>
            <a:custGeom>
              <a:avLst/>
              <a:gdLst>
                <a:gd name="T0" fmla="*/ 3 w 28"/>
                <a:gd name="T1" fmla="*/ 10 h 12"/>
                <a:gd name="T2" fmla="*/ 10 w 28"/>
                <a:gd name="T3" fmla="*/ 12 h 12"/>
                <a:gd name="T4" fmla="*/ 28 w 28"/>
                <a:gd name="T5" fmla="*/ 8 h 12"/>
                <a:gd name="T6" fmla="*/ 5 w 28"/>
                <a:gd name="T7" fmla="*/ 1 h 12"/>
                <a:gd name="T8" fmla="*/ 2 w 28"/>
                <a:gd name="T9" fmla="*/ 1 h 12"/>
                <a:gd name="T10" fmla="*/ 0 w 28"/>
                <a:gd name="T11" fmla="*/ 5 h 12"/>
                <a:gd name="T12" fmla="*/ 0 w 28"/>
                <a:gd name="T13" fmla="*/ 6 h 12"/>
                <a:gd name="T14" fmla="*/ 3 w 28"/>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2">
                  <a:moveTo>
                    <a:pt x="3" y="10"/>
                  </a:moveTo>
                  <a:cubicBezTo>
                    <a:pt x="10" y="12"/>
                    <a:pt x="10" y="12"/>
                    <a:pt x="10" y="12"/>
                  </a:cubicBezTo>
                  <a:cubicBezTo>
                    <a:pt x="28" y="8"/>
                    <a:pt x="28" y="8"/>
                    <a:pt x="28" y="8"/>
                  </a:cubicBezTo>
                  <a:cubicBezTo>
                    <a:pt x="5" y="1"/>
                    <a:pt x="5" y="1"/>
                    <a:pt x="5" y="1"/>
                  </a:cubicBezTo>
                  <a:cubicBezTo>
                    <a:pt x="4" y="0"/>
                    <a:pt x="3" y="1"/>
                    <a:pt x="2" y="1"/>
                  </a:cubicBezTo>
                  <a:cubicBezTo>
                    <a:pt x="1" y="2"/>
                    <a:pt x="0" y="3"/>
                    <a:pt x="0" y="5"/>
                  </a:cubicBezTo>
                  <a:cubicBezTo>
                    <a:pt x="0" y="6"/>
                    <a:pt x="0" y="6"/>
                    <a:pt x="0" y="6"/>
                  </a:cubicBezTo>
                  <a:cubicBezTo>
                    <a:pt x="0" y="8"/>
                    <a:pt x="1"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id-ID"/>
            </a:p>
          </p:txBody>
        </p:sp>
        <p:sp>
          <p:nvSpPr>
            <p:cNvPr id="140" name="Freeform 55"/>
            <p:cNvSpPr/>
            <p:nvPr/>
          </p:nvSpPr>
          <p:spPr bwMode="auto">
            <a:xfrm>
              <a:off x="2774950" y="2425700"/>
              <a:ext cx="123825" cy="58738"/>
            </a:xfrm>
            <a:custGeom>
              <a:avLst/>
              <a:gdLst>
                <a:gd name="T0" fmla="*/ 18 w 21"/>
                <a:gd name="T1" fmla="*/ 0 h 10"/>
                <a:gd name="T2" fmla="*/ 18 w 21"/>
                <a:gd name="T3" fmla="*/ 0 h 10"/>
                <a:gd name="T4" fmla="*/ 0 w 21"/>
                <a:gd name="T5" fmla="*/ 5 h 10"/>
                <a:gd name="T6" fmla="*/ 16 w 21"/>
                <a:gd name="T7" fmla="*/ 10 h 10"/>
                <a:gd name="T8" fmla="*/ 19 w 21"/>
                <a:gd name="T9" fmla="*/ 9 h 10"/>
                <a:gd name="T10" fmla="*/ 21 w 21"/>
                <a:gd name="T11" fmla="*/ 6 h 10"/>
                <a:gd name="T12" fmla="*/ 21 w 21"/>
                <a:gd name="T13" fmla="*/ 4 h 10"/>
                <a:gd name="T14" fmla="*/ 18 w 2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8" y="0"/>
                  </a:moveTo>
                  <a:cubicBezTo>
                    <a:pt x="18" y="0"/>
                    <a:pt x="18" y="0"/>
                    <a:pt x="18" y="0"/>
                  </a:cubicBezTo>
                  <a:cubicBezTo>
                    <a:pt x="0" y="5"/>
                    <a:pt x="0" y="5"/>
                    <a:pt x="0" y="5"/>
                  </a:cubicBezTo>
                  <a:cubicBezTo>
                    <a:pt x="16" y="10"/>
                    <a:pt x="16" y="10"/>
                    <a:pt x="16" y="10"/>
                  </a:cubicBezTo>
                  <a:cubicBezTo>
                    <a:pt x="17" y="10"/>
                    <a:pt x="18" y="10"/>
                    <a:pt x="19" y="9"/>
                  </a:cubicBezTo>
                  <a:cubicBezTo>
                    <a:pt x="20" y="8"/>
                    <a:pt x="21" y="7"/>
                    <a:pt x="21" y="6"/>
                  </a:cubicBezTo>
                  <a:cubicBezTo>
                    <a:pt x="21" y="4"/>
                    <a:pt x="21" y="4"/>
                    <a:pt x="21" y="4"/>
                  </a:cubicBezTo>
                  <a:cubicBezTo>
                    <a:pt x="21" y="2"/>
                    <a:pt x="20" y="1"/>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id-ID"/>
            </a:p>
          </p:txBody>
        </p:sp>
        <p:sp>
          <p:nvSpPr>
            <p:cNvPr id="141" name="Freeform 56"/>
            <p:cNvSpPr/>
            <p:nvPr/>
          </p:nvSpPr>
          <p:spPr bwMode="auto">
            <a:xfrm>
              <a:off x="2522538" y="2343150"/>
              <a:ext cx="376238" cy="141288"/>
            </a:xfrm>
            <a:custGeom>
              <a:avLst/>
              <a:gdLst>
                <a:gd name="T0" fmla="*/ 62 w 64"/>
                <a:gd name="T1" fmla="*/ 1 h 24"/>
                <a:gd name="T2" fmla="*/ 60 w 64"/>
                <a:gd name="T3" fmla="*/ 0 h 24"/>
                <a:gd name="T4" fmla="*/ 59 w 64"/>
                <a:gd name="T5" fmla="*/ 0 h 24"/>
                <a:gd name="T6" fmla="*/ 3 w 64"/>
                <a:gd name="T7" fmla="*/ 14 h 24"/>
                <a:gd name="T8" fmla="*/ 0 w 64"/>
                <a:gd name="T9" fmla="*/ 18 h 24"/>
                <a:gd name="T10" fmla="*/ 0 w 64"/>
                <a:gd name="T11" fmla="*/ 20 h 24"/>
                <a:gd name="T12" fmla="*/ 2 w 64"/>
                <a:gd name="T13" fmla="*/ 23 h 24"/>
                <a:gd name="T14" fmla="*/ 4 w 64"/>
                <a:gd name="T15" fmla="*/ 24 h 24"/>
                <a:gd name="T16" fmla="*/ 5 w 64"/>
                <a:gd name="T17" fmla="*/ 24 h 24"/>
                <a:gd name="T18" fmla="*/ 61 w 64"/>
                <a:gd name="T19" fmla="*/ 10 h 24"/>
                <a:gd name="T20" fmla="*/ 64 w 64"/>
                <a:gd name="T21" fmla="*/ 6 h 24"/>
                <a:gd name="T22" fmla="*/ 64 w 64"/>
                <a:gd name="T23" fmla="*/ 4 h 24"/>
                <a:gd name="T24" fmla="*/ 62 w 64"/>
                <a:gd name="T25"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4">
                  <a:moveTo>
                    <a:pt x="62" y="1"/>
                  </a:moveTo>
                  <a:cubicBezTo>
                    <a:pt x="62" y="1"/>
                    <a:pt x="61" y="0"/>
                    <a:pt x="60" y="0"/>
                  </a:cubicBezTo>
                  <a:cubicBezTo>
                    <a:pt x="59" y="0"/>
                    <a:pt x="59" y="0"/>
                    <a:pt x="59" y="0"/>
                  </a:cubicBezTo>
                  <a:cubicBezTo>
                    <a:pt x="3" y="14"/>
                    <a:pt x="3" y="14"/>
                    <a:pt x="3" y="14"/>
                  </a:cubicBezTo>
                  <a:cubicBezTo>
                    <a:pt x="1" y="15"/>
                    <a:pt x="0" y="16"/>
                    <a:pt x="0" y="18"/>
                  </a:cubicBezTo>
                  <a:cubicBezTo>
                    <a:pt x="0" y="20"/>
                    <a:pt x="0" y="20"/>
                    <a:pt x="0" y="20"/>
                  </a:cubicBezTo>
                  <a:cubicBezTo>
                    <a:pt x="0" y="21"/>
                    <a:pt x="1" y="22"/>
                    <a:pt x="2" y="23"/>
                  </a:cubicBezTo>
                  <a:cubicBezTo>
                    <a:pt x="2" y="24"/>
                    <a:pt x="3" y="24"/>
                    <a:pt x="4" y="24"/>
                  </a:cubicBezTo>
                  <a:cubicBezTo>
                    <a:pt x="5" y="24"/>
                    <a:pt x="5" y="24"/>
                    <a:pt x="5" y="24"/>
                  </a:cubicBezTo>
                  <a:cubicBezTo>
                    <a:pt x="61" y="10"/>
                    <a:pt x="61" y="10"/>
                    <a:pt x="61" y="10"/>
                  </a:cubicBezTo>
                  <a:cubicBezTo>
                    <a:pt x="63" y="9"/>
                    <a:pt x="64" y="8"/>
                    <a:pt x="64" y="6"/>
                  </a:cubicBezTo>
                  <a:cubicBezTo>
                    <a:pt x="64" y="4"/>
                    <a:pt x="64" y="4"/>
                    <a:pt x="64" y="4"/>
                  </a:cubicBezTo>
                  <a:cubicBezTo>
                    <a:pt x="64" y="3"/>
                    <a:pt x="63" y="2"/>
                    <a:pt x="6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id-ID"/>
            </a:p>
          </p:txBody>
        </p:sp>
        <p:sp>
          <p:nvSpPr>
            <p:cNvPr id="142" name="Freeform 57"/>
            <p:cNvSpPr>
              <a:spLocks noEditPoints="1"/>
            </p:cNvSpPr>
            <p:nvPr/>
          </p:nvSpPr>
          <p:spPr bwMode="auto">
            <a:xfrm>
              <a:off x="2605088" y="2108200"/>
              <a:ext cx="217488" cy="258763"/>
            </a:xfrm>
            <a:custGeom>
              <a:avLst/>
              <a:gdLst>
                <a:gd name="T0" fmla="*/ 8 w 37"/>
                <a:gd name="T1" fmla="*/ 32 h 44"/>
                <a:gd name="T2" fmla="*/ 31 w 37"/>
                <a:gd name="T3" fmla="*/ 35 h 44"/>
                <a:gd name="T4" fmla="*/ 20 w 37"/>
                <a:gd name="T5" fmla="*/ 0 h 44"/>
                <a:gd name="T6" fmla="*/ 8 w 37"/>
                <a:gd name="T7" fmla="*/ 32 h 44"/>
                <a:gd name="T8" fmla="*/ 15 w 37"/>
                <a:gd name="T9" fmla="*/ 28 h 44"/>
                <a:gd name="T10" fmla="*/ 21 w 37"/>
                <a:gd name="T11" fmla="*/ 16 h 44"/>
                <a:gd name="T12" fmla="*/ 20 w 37"/>
                <a:gd name="T13" fmla="*/ 36 h 44"/>
                <a:gd name="T14" fmla="*/ 15 w 37"/>
                <a:gd name="T15" fmla="*/ 28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4">
                  <a:moveTo>
                    <a:pt x="8" y="32"/>
                  </a:moveTo>
                  <a:cubicBezTo>
                    <a:pt x="11" y="40"/>
                    <a:pt x="24" y="44"/>
                    <a:pt x="31" y="35"/>
                  </a:cubicBezTo>
                  <a:cubicBezTo>
                    <a:pt x="37" y="25"/>
                    <a:pt x="31" y="10"/>
                    <a:pt x="20" y="0"/>
                  </a:cubicBezTo>
                  <a:cubicBezTo>
                    <a:pt x="22" y="11"/>
                    <a:pt x="0" y="15"/>
                    <a:pt x="8" y="32"/>
                  </a:cubicBezTo>
                  <a:close/>
                  <a:moveTo>
                    <a:pt x="15" y="28"/>
                  </a:moveTo>
                  <a:cubicBezTo>
                    <a:pt x="17" y="26"/>
                    <a:pt x="21" y="24"/>
                    <a:pt x="21" y="16"/>
                  </a:cubicBezTo>
                  <a:cubicBezTo>
                    <a:pt x="31" y="22"/>
                    <a:pt x="27" y="38"/>
                    <a:pt x="20" y="36"/>
                  </a:cubicBezTo>
                  <a:cubicBezTo>
                    <a:pt x="13" y="35"/>
                    <a:pt x="13" y="30"/>
                    <a:pt x="1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id-ID"/>
            </a:p>
          </p:txBody>
        </p:sp>
      </p:grpSp>
      <p:sp>
        <p:nvSpPr>
          <p:cNvPr id="143" name="Freeform 21"/>
          <p:cNvSpPr>
            <a:spLocks noEditPoints="1"/>
          </p:cNvSpPr>
          <p:nvPr/>
        </p:nvSpPr>
        <p:spPr bwMode="auto">
          <a:xfrm>
            <a:off x="6190328" y="6189364"/>
            <a:ext cx="312744" cy="357219"/>
          </a:xfrm>
          <a:custGeom>
            <a:avLst/>
            <a:gdLst>
              <a:gd name="T0" fmla="*/ 432 w 504"/>
              <a:gd name="T1" fmla="*/ 541 h 577"/>
              <a:gd name="T2" fmla="*/ 407 w 504"/>
              <a:gd name="T3" fmla="*/ 541 h 577"/>
              <a:gd name="T4" fmla="*/ 504 w 504"/>
              <a:gd name="T5" fmla="*/ 361 h 577"/>
              <a:gd name="T6" fmla="*/ 341 w 504"/>
              <a:gd name="T7" fmla="*/ 152 h 577"/>
              <a:gd name="T8" fmla="*/ 382 w 504"/>
              <a:gd name="T9" fmla="*/ 75 h 577"/>
              <a:gd name="T10" fmla="*/ 374 w 504"/>
              <a:gd name="T11" fmla="*/ 50 h 577"/>
              <a:gd name="T12" fmla="*/ 277 w 504"/>
              <a:gd name="T13" fmla="*/ 3 h 577"/>
              <a:gd name="T14" fmla="*/ 263 w 504"/>
              <a:gd name="T15" fmla="*/ 2 h 577"/>
              <a:gd name="T16" fmla="*/ 252 w 504"/>
              <a:gd name="T17" fmla="*/ 12 h 577"/>
              <a:gd name="T18" fmla="*/ 137 w 504"/>
              <a:gd name="T19" fmla="*/ 230 h 577"/>
              <a:gd name="T20" fmla="*/ 153 w 504"/>
              <a:gd name="T21" fmla="*/ 280 h 577"/>
              <a:gd name="T22" fmla="*/ 137 w 504"/>
              <a:gd name="T23" fmla="*/ 313 h 577"/>
              <a:gd name="T24" fmla="*/ 202 w 504"/>
              <a:gd name="T25" fmla="*/ 344 h 577"/>
              <a:gd name="T26" fmla="*/ 217 w 504"/>
              <a:gd name="T27" fmla="*/ 312 h 577"/>
              <a:gd name="T28" fmla="*/ 217 w 504"/>
              <a:gd name="T29" fmla="*/ 312 h 577"/>
              <a:gd name="T30" fmla="*/ 267 w 504"/>
              <a:gd name="T31" fmla="*/ 293 h 577"/>
              <a:gd name="T32" fmla="*/ 306 w 504"/>
              <a:gd name="T33" fmla="*/ 219 h 577"/>
              <a:gd name="T34" fmla="*/ 432 w 504"/>
              <a:gd name="T35" fmla="*/ 361 h 577"/>
              <a:gd name="T36" fmla="*/ 288 w 504"/>
              <a:gd name="T37" fmla="*/ 505 h 577"/>
              <a:gd name="T38" fmla="*/ 180 w 504"/>
              <a:gd name="T39" fmla="*/ 469 h 577"/>
              <a:gd name="T40" fmla="*/ 180 w 504"/>
              <a:gd name="T41" fmla="*/ 451 h 577"/>
              <a:gd name="T42" fmla="*/ 198 w 504"/>
              <a:gd name="T43" fmla="*/ 433 h 577"/>
              <a:gd name="T44" fmla="*/ 288 w 504"/>
              <a:gd name="T45" fmla="*/ 433 h 577"/>
              <a:gd name="T46" fmla="*/ 288 w 504"/>
              <a:gd name="T47" fmla="*/ 397 h 577"/>
              <a:gd name="T48" fmla="*/ 149 w 504"/>
              <a:gd name="T49" fmla="*/ 397 h 577"/>
              <a:gd name="T50" fmla="*/ 75 w 504"/>
              <a:gd name="T51" fmla="*/ 397 h 577"/>
              <a:gd name="T52" fmla="*/ 0 w 504"/>
              <a:gd name="T53" fmla="*/ 397 h 577"/>
              <a:gd name="T54" fmla="*/ 0 w 504"/>
              <a:gd name="T55" fmla="*/ 433 h 577"/>
              <a:gd name="T56" fmla="*/ 85 w 504"/>
              <a:gd name="T57" fmla="*/ 433 h 577"/>
              <a:gd name="T58" fmla="*/ 90 w 504"/>
              <a:gd name="T59" fmla="*/ 433 h 577"/>
              <a:gd name="T60" fmla="*/ 108 w 504"/>
              <a:gd name="T61" fmla="*/ 451 h 577"/>
              <a:gd name="T62" fmla="*/ 108 w 504"/>
              <a:gd name="T63" fmla="*/ 469 h 577"/>
              <a:gd name="T64" fmla="*/ 108 w 504"/>
              <a:gd name="T65" fmla="*/ 541 h 577"/>
              <a:gd name="T66" fmla="*/ 36 w 504"/>
              <a:gd name="T67" fmla="*/ 577 h 577"/>
              <a:gd name="T68" fmla="*/ 504 w 504"/>
              <a:gd name="T69" fmla="*/ 577 h 577"/>
              <a:gd name="T70" fmla="*/ 432 w 504"/>
              <a:gd name="T71" fmla="*/ 541 h 577"/>
              <a:gd name="T72" fmla="*/ 306 w 504"/>
              <a:gd name="T73" fmla="*/ 49 h 577"/>
              <a:gd name="T74" fmla="*/ 294 w 504"/>
              <a:gd name="T75" fmla="*/ 61 h 577"/>
              <a:gd name="T76" fmla="*/ 212 w 504"/>
              <a:gd name="T77" fmla="*/ 217 h 577"/>
              <a:gd name="T78" fmla="*/ 180 w 504"/>
              <a:gd name="T79" fmla="*/ 202 h 577"/>
              <a:gd name="T80" fmla="*/ 182 w 504"/>
              <a:gd name="T81" fmla="*/ 195 h 577"/>
              <a:gd name="T82" fmla="*/ 261 w 504"/>
              <a:gd name="T83" fmla="*/ 48 h 577"/>
              <a:gd name="T84" fmla="*/ 272 w 504"/>
              <a:gd name="T85" fmla="*/ 38 h 577"/>
              <a:gd name="T86" fmla="*/ 286 w 504"/>
              <a:gd name="T87" fmla="*/ 39 h 577"/>
              <a:gd name="T88" fmla="*/ 306 w 504"/>
              <a:gd name="T89" fmla="*/ 49 h 577"/>
              <a:gd name="T90" fmla="*/ 306 w 504"/>
              <a:gd name="T91" fmla="*/ 4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4" h="577">
                <a:moveTo>
                  <a:pt x="432" y="541"/>
                </a:moveTo>
                <a:cubicBezTo>
                  <a:pt x="407" y="541"/>
                  <a:pt x="407" y="541"/>
                  <a:pt x="407" y="541"/>
                </a:cubicBezTo>
                <a:cubicBezTo>
                  <a:pt x="466" y="502"/>
                  <a:pt x="504" y="436"/>
                  <a:pt x="504" y="361"/>
                </a:cubicBezTo>
                <a:cubicBezTo>
                  <a:pt x="504" y="260"/>
                  <a:pt x="435" y="175"/>
                  <a:pt x="341" y="152"/>
                </a:cubicBezTo>
                <a:cubicBezTo>
                  <a:pt x="382" y="75"/>
                  <a:pt x="382" y="75"/>
                  <a:pt x="382" y="75"/>
                </a:cubicBezTo>
                <a:cubicBezTo>
                  <a:pt x="386" y="65"/>
                  <a:pt x="383" y="54"/>
                  <a:pt x="374" y="50"/>
                </a:cubicBezTo>
                <a:cubicBezTo>
                  <a:pt x="277" y="3"/>
                  <a:pt x="277" y="3"/>
                  <a:pt x="277" y="3"/>
                </a:cubicBezTo>
                <a:cubicBezTo>
                  <a:pt x="272" y="1"/>
                  <a:pt x="267" y="0"/>
                  <a:pt x="263" y="2"/>
                </a:cubicBezTo>
                <a:cubicBezTo>
                  <a:pt x="258" y="4"/>
                  <a:pt x="254" y="7"/>
                  <a:pt x="252" y="12"/>
                </a:cubicBezTo>
                <a:cubicBezTo>
                  <a:pt x="137" y="230"/>
                  <a:pt x="137" y="230"/>
                  <a:pt x="137" y="230"/>
                </a:cubicBezTo>
                <a:cubicBezTo>
                  <a:pt x="128" y="249"/>
                  <a:pt x="135" y="272"/>
                  <a:pt x="153" y="280"/>
                </a:cubicBezTo>
                <a:cubicBezTo>
                  <a:pt x="137" y="313"/>
                  <a:pt x="137" y="313"/>
                  <a:pt x="137" y="313"/>
                </a:cubicBezTo>
                <a:cubicBezTo>
                  <a:pt x="202" y="344"/>
                  <a:pt x="202" y="344"/>
                  <a:pt x="202" y="344"/>
                </a:cubicBezTo>
                <a:cubicBezTo>
                  <a:pt x="217" y="312"/>
                  <a:pt x="217" y="312"/>
                  <a:pt x="217" y="312"/>
                </a:cubicBezTo>
                <a:cubicBezTo>
                  <a:pt x="217" y="312"/>
                  <a:pt x="217" y="312"/>
                  <a:pt x="217" y="312"/>
                </a:cubicBezTo>
                <a:cubicBezTo>
                  <a:pt x="235" y="320"/>
                  <a:pt x="257" y="312"/>
                  <a:pt x="267" y="293"/>
                </a:cubicBezTo>
                <a:cubicBezTo>
                  <a:pt x="306" y="219"/>
                  <a:pt x="306" y="219"/>
                  <a:pt x="306" y="219"/>
                </a:cubicBezTo>
                <a:cubicBezTo>
                  <a:pt x="377" y="228"/>
                  <a:pt x="432" y="288"/>
                  <a:pt x="432" y="361"/>
                </a:cubicBezTo>
                <a:cubicBezTo>
                  <a:pt x="432" y="440"/>
                  <a:pt x="367" y="505"/>
                  <a:pt x="288" y="505"/>
                </a:cubicBezTo>
                <a:cubicBezTo>
                  <a:pt x="252" y="505"/>
                  <a:pt x="205" y="491"/>
                  <a:pt x="180" y="469"/>
                </a:cubicBezTo>
                <a:cubicBezTo>
                  <a:pt x="180" y="451"/>
                  <a:pt x="180" y="451"/>
                  <a:pt x="180" y="451"/>
                </a:cubicBezTo>
                <a:cubicBezTo>
                  <a:pt x="180" y="441"/>
                  <a:pt x="188" y="433"/>
                  <a:pt x="198" y="433"/>
                </a:cubicBezTo>
                <a:cubicBezTo>
                  <a:pt x="288" y="433"/>
                  <a:pt x="288" y="433"/>
                  <a:pt x="288" y="433"/>
                </a:cubicBezTo>
                <a:cubicBezTo>
                  <a:pt x="288" y="397"/>
                  <a:pt x="288" y="397"/>
                  <a:pt x="288" y="397"/>
                </a:cubicBezTo>
                <a:cubicBezTo>
                  <a:pt x="149" y="397"/>
                  <a:pt x="149" y="397"/>
                  <a:pt x="149" y="397"/>
                </a:cubicBezTo>
                <a:cubicBezTo>
                  <a:pt x="75" y="397"/>
                  <a:pt x="75" y="397"/>
                  <a:pt x="75" y="397"/>
                </a:cubicBezTo>
                <a:cubicBezTo>
                  <a:pt x="0" y="397"/>
                  <a:pt x="0" y="397"/>
                  <a:pt x="0" y="397"/>
                </a:cubicBezTo>
                <a:cubicBezTo>
                  <a:pt x="0" y="433"/>
                  <a:pt x="0" y="433"/>
                  <a:pt x="0" y="433"/>
                </a:cubicBezTo>
                <a:cubicBezTo>
                  <a:pt x="85" y="433"/>
                  <a:pt x="85" y="433"/>
                  <a:pt x="85" y="433"/>
                </a:cubicBezTo>
                <a:cubicBezTo>
                  <a:pt x="90" y="433"/>
                  <a:pt x="90" y="433"/>
                  <a:pt x="90" y="433"/>
                </a:cubicBezTo>
                <a:cubicBezTo>
                  <a:pt x="100" y="433"/>
                  <a:pt x="108" y="441"/>
                  <a:pt x="108" y="451"/>
                </a:cubicBezTo>
                <a:cubicBezTo>
                  <a:pt x="108" y="469"/>
                  <a:pt x="108" y="469"/>
                  <a:pt x="108" y="469"/>
                </a:cubicBezTo>
                <a:cubicBezTo>
                  <a:pt x="108" y="541"/>
                  <a:pt x="108" y="541"/>
                  <a:pt x="108" y="541"/>
                </a:cubicBezTo>
                <a:cubicBezTo>
                  <a:pt x="68" y="541"/>
                  <a:pt x="36" y="537"/>
                  <a:pt x="36" y="577"/>
                </a:cubicBezTo>
                <a:cubicBezTo>
                  <a:pt x="504" y="577"/>
                  <a:pt x="504" y="577"/>
                  <a:pt x="504" y="577"/>
                </a:cubicBezTo>
                <a:cubicBezTo>
                  <a:pt x="504" y="537"/>
                  <a:pt x="472" y="541"/>
                  <a:pt x="432" y="541"/>
                </a:cubicBezTo>
                <a:close/>
                <a:moveTo>
                  <a:pt x="306" y="49"/>
                </a:moveTo>
                <a:cubicBezTo>
                  <a:pt x="301" y="51"/>
                  <a:pt x="297" y="55"/>
                  <a:pt x="294" y="61"/>
                </a:cubicBezTo>
                <a:cubicBezTo>
                  <a:pt x="212" y="217"/>
                  <a:pt x="212" y="217"/>
                  <a:pt x="212" y="217"/>
                </a:cubicBezTo>
                <a:cubicBezTo>
                  <a:pt x="180" y="202"/>
                  <a:pt x="180" y="202"/>
                  <a:pt x="180" y="202"/>
                </a:cubicBezTo>
                <a:cubicBezTo>
                  <a:pt x="181" y="199"/>
                  <a:pt x="181" y="197"/>
                  <a:pt x="182" y="195"/>
                </a:cubicBezTo>
                <a:cubicBezTo>
                  <a:pt x="261" y="48"/>
                  <a:pt x="261" y="48"/>
                  <a:pt x="261" y="48"/>
                </a:cubicBezTo>
                <a:cubicBezTo>
                  <a:pt x="263" y="43"/>
                  <a:pt x="267" y="40"/>
                  <a:pt x="272" y="38"/>
                </a:cubicBezTo>
                <a:cubicBezTo>
                  <a:pt x="276" y="36"/>
                  <a:pt x="281" y="37"/>
                  <a:pt x="286" y="39"/>
                </a:cubicBezTo>
                <a:cubicBezTo>
                  <a:pt x="306" y="49"/>
                  <a:pt x="306" y="49"/>
                  <a:pt x="306" y="49"/>
                </a:cubicBezTo>
                <a:cubicBezTo>
                  <a:pt x="306" y="49"/>
                  <a:pt x="306" y="49"/>
                  <a:pt x="306" y="49"/>
                </a:cubicBezTo>
                <a:close/>
              </a:path>
            </a:pathLst>
          </a:custGeom>
          <a:solidFill>
            <a:schemeClr val="bg1"/>
          </a:solidFill>
          <a:ln>
            <a:noFill/>
          </a:ln>
        </p:spPr>
        <p:txBody>
          <a:bodyPr vert="horz" wrap="square" lIns="96435" tIns="48218" rIns="96435" bIns="48218" numCol="1" anchor="t" anchorCtr="0" compatLnSpc="1"/>
          <a:lstStyle/>
          <a:p>
            <a:endParaRPr lang="id-ID"/>
          </a:p>
        </p:txBody>
      </p:sp>
      <p:sp>
        <p:nvSpPr>
          <p:cNvPr id="144" name="Rectangle 1"/>
          <p:cNvSpPr/>
          <p:nvPr/>
        </p:nvSpPr>
        <p:spPr>
          <a:xfrm>
            <a:off x="6378697" y="1023363"/>
            <a:ext cx="1060376" cy="382584"/>
          </a:xfrm>
          <a:prstGeom prst="rect">
            <a:avLst/>
          </a:prstGeom>
        </p:spPr>
        <p:txBody>
          <a:bodyPr wrap="square" lIns="96435" tIns="48218" rIns="96435" bIns="48218">
            <a:spAutoFit/>
          </a:bodyPr>
          <a:lstStyle/>
          <a:p>
            <a:pPr algn="ctr">
              <a:lnSpc>
                <a:spcPct val="120000"/>
              </a:lnSpc>
              <a:spcBef>
                <a:spcPct val="20000"/>
              </a:spcBef>
              <a:buFont typeface="Arial" panose="020B0604020202020204" pitchFamily="34" charset="0"/>
              <a:buNone/>
            </a:pPr>
            <a:r>
              <a:rPr lang="zh-CN" altLang="en-US" sz="1685" b="1" dirty="0">
                <a:solidFill>
                  <a:srgbClr val="0F0F2F"/>
                </a:solidFill>
                <a:latin typeface="微软雅黑" panose="020B0503020204020204" pitchFamily="34" charset="-122"/>
                <a:ea typeface="微软雅黑" panose="020B0503020204020204" pitchFamily="34" charset="-122"/>
                <a:cs typeface="Lato Regular"/>
              </a:rPr>
              <a:t>添加标题</a:t>
            </a:r>
            <a:endParaRPr lang="en-US" sz="1685" b="1" dirty="0">
              <a:solidFill>
                <a:srgbClr val="0F0F2F"/>
              </a:solidFill>
              <a:latin typeface="微软雅黑" panose="020B0503020204020204" pitchFamily="34" charset="-122"/>
              <a:ea typeface="微软雅黑" panose="020B0503020204020204" pitchFamily="34" charset="-122"/>
              <a:cs typeface="Lato Regular"/>
            </a:endParaRPr>
          </a:p>
        </p:txBody>
      </p:sp>
      <p:sp>
        <p:nvSpPr>
          <p:cNvPr id="145" name="Content Placeholder 2"/>
          <p:cNvSpPr txBox="1"/>
          <p:nvPr/>
        </p:nvSpPr>
        <p:spPr bwMode="auto">
          <a:xfrm>
            <a:off x="6190943" y="4991084"/>
            <a:ext cx="4270880" cy="4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35" tIns="48218" rIns="96435" bIns="48218"/>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US" altLang="zh-CN" sz="1100" b="1" dirty="0">
              <a:solidFill>
                <a:schemeClr val="tx2"/>
              </a:solidFill>
              <a:latin typeface="微软雅黑" panose="020B0503020204020204" pitchFamily="34" charset="-122"/>
              <a:ea typeface="微软雅黑" panose="020B0503020204020204" pitchFamily="34" charset="-122"/>
              <a:cs typeface="Lato Light"/>
            </a:endParaRPr>
          </a:p>
        </p:txBody>
      </p:sp>
      <p:sp>
        <p:nvSpPr>
          <p:cNvPr id="146" name="Rectangle 85"/>
          <p:cNvSpPr/>
          <p:nvPr/>
        </p:nvSpPr>
        <p:spPr>
          <a:xfrm>
            <a:off x="6285359" y="4663414"/>
            <a:ext cx="1060375" cy="382584"/>
          </a:xfrm>
          <a:prstGeom prst="rect">
            <a:avLst/>
          </a:prstGeom>
        </p:spPr>
        <p:txBody>
          <a:bodyPr wrap="square" lIns="96435" tIns="48218" rIns="96435" bIns="48218">
            <a:spAutoFit/>
          </a:bodyPr>
          <a:lstStyle/>
          <a:p>
            <a:pPr algn="ctr">
              <a:lnSpc>
                <a:spcPct val="120000"/>
              </a:lnSpc>
              <a:spcBef>
                <a:spcPct val="20000"/>
              </a:spcBef>
              <a:buFont typeface="Arial" panose="020B0604020202020204" pitchFamily="34" charset="0"/>
              <a:buNone/>
            </a:pPr>
            <a:r>
              <a:rPr lang="zh-CN" altLang="en-US" sz="1685" b="1" dirty="0">
                <a:solidFill>
                  <a:srgbClr val="0F0F2F"/>
                </a:solidFill>
                <a:latin typeface="微软雅黑" panose="020B0503020204020204" pitchFamily="34" charset="-122"/>
                <a:ea typeface="微软雅黑" panose="020B0503020204020204" pitchFamily="34" charset="-122"/>
                <a:cs typeface="Lato Regular"/>
              </a:rPr>
              <a:t>添加标题</a:t>
            </a:r>
            <a:endParaRPr lang="en-US" altLang="zh-CN" sz="1685" b="1" dirty="0">
              <a:solidFill>
                <a:srgbClr val="0F0F2F"/>
              </a:solidFill>
              <a:latin typeface="微软雅黑" panose="020B0503020204020204" pitchFamily="34" charset="-122"/>
              <a:ea typeface="微软雅黑" panose="020B0503020204020204" pitchFamily="34" charset="-122"/>
              <a:cs typeface="Lato Regular"/>
            </a:endParaRPr>
          </a:p>
        </p:txBody>
      </p:sp>
      <p:sp>
        <p:nvSpPr>
          <p:cNvPr id="147" name="Content Placeholder 2"/>
          <p:cNvSpPr txBox="1"/>
          <p:nvPr/>
        </p:nvSpPr>
        <p:spPr bwMode="auto">
          <a:xfrm>
            <a:off x="6418131" y="3831999"/>
            <a:ext cx="4270880" cy="48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35" tIns="48218" rIns="96435" bIns="48218"/>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US" altLang="zh-CN" sz="1100" b="1" dirty="0">
              <a:solidFill>
                <a:schemeClr val="tx2"/>
              </a:solidFill>
              <a:latin typeface="微软雅黑" panose="020B0503020204020204" pitchFamily="34" charset="-122"/>
              <a:ea typeface="微软雅黑" panose="020B0503020204020204" pitchFamily="34" charset="-122"/>
              <a:cs typeface="Lato Light"/>
            </a:endParaRPr>
          </a:p>
        </p:txBody>
      </p:sp>
      <p:sp>
        <p:nvSpPr>
          <p:cNvPr id="148" name="Rectangle 87"/>
          <p:cNvSpPr/>
          <p:nvPr/>
        </p:nvSpPr>
        <p:spPr>
          <a:xfrm>
            <a:off x="6512547" y="3504329"/>
            <a:ext cx="1060375" cy="382584"/>
          </a:xfrm>
          <a:prstGeom prst="rect">
            <a:avLst/>
          </a:prstGeom>
        </p:spPr>
        <p:txBody>
          <a:bodyPr wrap="square" lIns="96435" tIns="48218" rIns="96435" bIns="48218">
            <a:spAutoFit/>
          </a:bodyPr>
          <a:lstStyle/>
          <a:p>
            <a:pPr algn="ctr">
              <a:lnSpc>
                <a:spcPct val="120000"/>
              </a:lnSpc>
              <a:spcBef>
                <a:spcPct val="20000"/>
              </a:spcBef>
              <a:buFont typeface="Arial" panose="020B0604020202020204" pitchFamily="34" charset="0"/>
              <a:buNone/>
            </a:pPr>
            <a:r>
              <a:rPr lang="zh-CN" altLang="en-US" sz="1685" b="1" dirty="0">
                <a:solidFill>
                  <a:srgbClr val="0F0F2F"/>
                </a:solidFill>
                <a:latin typeface="微软雅黑" panose="020B0503020204020204" pitchFamily="34" charset="-122"/>
                <a:ea typeface="微软雅黑" panose="020B0503020204020204" pitchFamily="34" charset="-122"/>
                <a:cs typeface="Lato Regular"/>
              </a:rPr>
              <a:t>添加标题</a:t>
            </a:r>
            <a:endParaRPr lang="en-US" altLang="zh-CN" sz="1685" b="1" dirty="0">
              <a:solidFill>
                <a:srgbClr val="0F0F2F"/>
              </a:solidFill>
              <a:latin typeface="微软雅黑" panose="020B0503020204020204" pitchFamily="34" charset="-122"/>
              <a:ea typeface="微软雅黑" panose="020B0503020204020204" pitchFamily="34" charset="-122"/>
              <a:cs typeface="Lato Regular"/>
            </a:endParaRPr>
          </a:p>
        </p:txBody>
      </p:sp>
      <p:sp>
        <p:nvSpPr>
          <p:cNvPr id="149" name="Content Placeholder 2"/>
          <p:cNvSpPr txBox="1"/>
          <p:nvPr/>
        </p:nvSpPr>
        <p:spPr bwMode="auto">
          <a:xfrm>
            <a:off x="7069954" y="6237327"/>
            <a:ext cx="4270880" cy="50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35" tIns="48218" rIns="96435" bIns="48218"/>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US" altLang="zh-CN" sz="1100" b="1" dirty="0">
              <a:solidFill>
                <a:schemeClr val="tx2"/>
              </a:solidFill>
              <a:latin typeface="微软雅黑" panose="020B0503020204020204" pitchFamily="34" charset="-122"/>
              <a:ea typeface="微软雅黑" panose="020B0503020204020204" pitchFamily="34" charset="-122"/>
              <a:cs typeface="Lato Light"/>
            </a:endParaRPr>
          </a:p>
        </p:txBody>
      </p:sp>
      <p:sp>
        <p:nvSpPr>
          <p:cNvPr id="150" name="Rectangle 94"/>
          <p:cNvSpPr/>
          <p:nvPr/>
        </p:nvSpPr>
        <p:spPr>
          <a:xfrm>
            <a:off x="7164370" y="5909657"/>
            <a:ext cx="1060375" cy="382584"/>
          </a:xfrm>
          <a:prstGeom prst="rect">
            <a:avLst/>
          </a:prstGeom>
        </p:spPr>
        <p:txBody>
          <a:bodyPr wrap="square" lIns="96435" tIns="48218" rIns="96435" bIns="48218">
            <a:spAutoFit/>
          </a:bodyPr>
          <a:lstStyle/>
          <a:p>
            <a:pPr algn="ctr">
              <a:lnSpc>
                <a:spcPct val="120000"/>
              </a:lnSpc>
              <a:spcBef>
                <a:spcPct val="20000"/>
              </a:spcBef>
              <a:buFont typeface="Arial" panose="020B0604020202020204" pitchFamily="34" charset="0"/>
              <a:buNone/>
            </a:pPr>
            <a:r>
              <a:rPr lang="zh-CN" altLang="en-US" sz="1685" b="1" dirty="0">
                <a:solidFill>
                  <a:srgbClr val="0F0F2F"/>
                </a:solidFill>
                <a:latin typeface="微软雅黑" panose="020B0503020204020204" pitchFamily="34" charset="-122"/>
                <a:ea typeface="微软雅黑" panose="020B0503020204020204" pitchFamily="34" charset="-122"/>
                <a:cs typeface="Lato Regular"/>
              </a:rPr>
              <a:t>添加标题</a:t>
            </a:r>
            <a:endParaRPr lang="en-US" altLang="zh-CN" sz="1685" b="1" dirty="0">
              <a:solidFill>
                <a:srgbClr val="0F0F2F"/>
              </a:solidFill>
              <a:latin typeface="微软雅黑" panose="020B0503020204020204" pitchFamily="34" charset="-122"/>
              <a:ea typeface="微软雅黑" panose="020B0503020204020204" pitchFamily="34" charset="-122"/>
              <a:cs typeface="Lato Regular"/>
            </a:endParaRPr>
          </a:p>
        </p:txBody>
      </p:sp>
      <p:sp>
        <p:nvSpPr>
          <p:cNvPr id="151" name="Content Placeholder 2"/>
          <p:cNvSpPr txBox="1"/>
          <p:nvPr/>
        </p:nvSpPr>
        <p:spPr bwMode="auto">
          <a:xfrm>
            <a:off x="6677807" y="2628340"/>
            <a:ext cx="4270880" cy="51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35" tIns="48218" rIns="96435" bIns="48218"/>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US" altLang="zh-CN" sz="1100" b="1" dirty="0">
              <a:solidFill>
                <a:schemeClr val="tx2"/>
              </a:solidFill>
              <a:latin typeface="微软雅黑" panose="020B0503020204020204" pitchFamily="34" charset="-122"/>
              <a:ea typeface="微软雅黑" panose="020B0503020204020204" pitchFamily="34" charset="-122"/>
              <a:cs typeface="Lato Light"/>
            </a:endParaRPr>
          </a:p>
        </p:txBody>
      </p:sp>
      <p:sp>
        <p:nvSpPr>
          <p:cNvPr id="152" name="Rectangle 99"/>
          <p:cNvSpPr/>
          <p:nvPr/>
        </p:nvSpPr>
        <p:spPr>
          <a:xfrm>
            <a:off x="6772225" y="2300670"/>
            <a:ext cx="1060376" cy="382584"/>
          </a:xfrm>
          <a:prstGeom prst="rect">
            <a:avLst/>
          </a:prstGeom>
        </p:spPr>
        <p:txBody>
          <a:bodyPr wrap="square" lIns="96435" tIns="48218" rIns="96435" bIns="48218">
            <a:spAutoFit/>
          </a:bodyPr>
          <a:lstStyle/>
          <a:p>
            <a:pPr algn="ctr">
              <a:lnSpc>
                <a:spcPct val="120000"/>
              </a:lnSpc>
              <a:spcBef>
                <a:spcPct val="20000"/>
              </a:spcBef>
              <a:buFont typeface="Arial" panose="020B0604020202020204" pitchFamily="34" charset="0"/>
              <a:buNone/>
            </a:pPr>
            <a:r>
              <a:rPr lang="zh-CN" altLang="en-US" sz="1685" b="1" dirty="0">
                <a:solidFill>
                  <a:srgbClr val="0F0F2F"/>
                </a:solidFill>
                <a:latin typeface="微软雅黑" panose="020B0503020204020204" pitchFamily="34" charset="-122"/>
                <a:ea typeface="微软雅黑" panose="020B0503020204020204" pitchFamily="34" charset="-122"/>
                <a:cs typeface="Lato Regular"/>
              </a:rPr>
              <a:t>添加标题</a:t>
            </a:r>
            <a:endParaRPr lang="en-US" altLang="zh-CN" sz="1685" b="1" dirty="0">
              <a:solidFill>
                <a:srgbClr val="0F0F2F"/>
              </a:solidFill>
              <a:latin typeface="微软雅黑" panose="020B0503020204020204" pitchFamily="34" charset="-122"/>
              <a:ea typeface="微软雅黑" panose="020B0503020204020204" pitchFamily="34" charset="-122"/>
              <a:cs typeface="Lato Regular"/>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5"/>
                                        </p:tgtEl>
                                        <p:attrNameLst>
                                          <p:attrName>style.visibility</p:attrName>
                                        </p:attrNameLst>
                                      </p:cBhvr>
                                      <p:to>
                                        <p:strVal val="visible"/>
                                      </p:to>
                                    </p:set>
                                    <p:anim calcmode="lin" valueType="num">
                                      <p:cBhvr>
                                        <p:cTn id="11" dur="500" fill="hold"/>
                                        <p:tgtEl>
                                          <p:spTgt spid="125"/>
                                        </p:tgtEl>
                                        <p:attrNameLst>
                                          <p:attrName>ppt_w</p:attrName>
                                        </p:attrNameLst>
                                      </p:cBhvr>
                                      <p:tavLst>
                                        <p:tav tm="0">
                                          <p:val>
                                            <p:fltVal val="0"/>
                                          </p:val>
                                        </p:tav>
                                        <p:tav tm="100000">
                                          <p:val>
                                            <p:strVal val="#ppt_w"/>
                                          </p:val>
                                        </p:tav>
                                      </p:tavLst>
                                    </p:anim>
                                    <p:anim calcmode="lin" valueType="num">
                                      <p:cBhvr>
                                        <p:cTn id="12" dur="500" fill="hold"/>
                                        <p:tgtEl>
                                          <p:spTgt spid="125"/>
                                        </p:tgtEl>
                                        <p:attrNameLst>
                                          <p:attrName>ppt_h</p:attrName>
                                        </p:attrNameLst>
                                      </p:cBhvr>
                                      <p:tavLst>
                                        <p:tav tm="0">
                                          <p:val>
                                            <p:fltVal val="0"/>
                                          </p:val>
                                        </p:tav>
                                        <p:tav tm="100000">
                                          <p:val>
                                            <p:strVal val="#ppt_h"/>
                                          </p:val>
                                        </p:tav>
                                      </p:tavLst>
                                    </p:anim>
                                    <p:animEffect transition="in" filter="fade">
                                      <p:cBhvr>
                                        <p:cTn id="13" dur="500"/>
                                        <p:tgtEl>
                                          <p:spTgt spid="12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31"/>
                                        </p:tgtEl>
                                        <p:attrNameLst>
                                          <p:attrName>style.visibility</p:attrName>
                                        </p:attrNameLst>
                                      </p:cBhvr>
                                      <p:to>
                                        <p:strVal val="visible"/>
                                      </p:to>
                                    </p:set>
                                    <p:anim calcmode="lin" valueType="num">
                                      <p:cBhvr>
                                        <p:cTn id="16" dur="500" fill="hold"/>
                                        <p:tgtEl>
                                          <p:spTgt spid="131"/>
                                        </p:tgtEl>
                                        <p:attrNameLst>
                                          <p:attrName>ppt_w</p:attrName>
                                        </p:attrNameLst>
                                      </p:cBhvr>
                                      <p:tavLst>
                                        <p:tav tm="0">
                                          <p:val>
                                            <p:fltVal val="0"/>
                                          </p:val>
                                        </p:tav>
                                        <p:tav tm="100000">
                                          <p:val>
                                            <p:strVal val="#ppt_w"/>
                                          </p:val>
                                        </p:tav>
                                      </p:tavLst>
                                    </p:anim>
                                    <p:anim calcmode="lin" valueType="num">
                                      <p:cBhvr>
                                        <p:cTn id="17" dur="500" fill="hold"/>
                                        <p:tgtEl>
                                          <p:spTgt spid="131"/>
                                        </p:tgtEl>
                                        <p:attrNameLst>
                                          <p:attrName>ppt_h</p:attrName>
                                        </p:attrNameLst>
                                      </p:cBhvr>
                                      <p:tavLst>
                                        <p:tav tm="0">
                                          <p:val>
                                            <p:fltVal val="0"/>
                                          </p:val>
                                        </p:tav>
                                        <p:tav tm="100000">
                                          <p:val>
                                            <p:strVal val="#ppt_h"/>
                                          </p:val>
                                        </p:tav>
                                      </p:tavLst>
                                    </p:anim>
                                    <p:animEffect transition="in" filter="fade">
                                      <p:cBhvr>
                                        <p:cTn id="18" dur="500"/>
                                        <p:tgtEl>
                                          <p:spTgt spid="131"/>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44"/>
                                        </p:tgtEl>
                                        <p:attrNameLst>
                                          <p:attrName>style.visibility</p:attrName>
                                        </p:attrNameLst>
                                      </p:cBhvr>
                                      <p:to>
                                        <p:strVal val="visible"/>
                                      </p:to>
                                    </p:set>
                                    <p:animEffect transition="in" filter="fade">
                                      <p:cBhvr>
                                        <p:cTn id="22" dur="500"/>
                                        <p:tgtEl>
                                          <p:spTgt spid="1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6"/>
                                        </p:tgtEl>
                                        <p:attrNameLst>
                                          <p:attrName>style.visibility</p:attrName>
                                        </p:attrNameLst>
                                      </p:cBhvr>
                                      <p:to>
                                        <p:strVal val="visible"/>
                                      </p:to>
                                    </p:set>
                                    <p:animEffect transition="in" filter="fade">
                                      <p:cBhvr>
                                        <p:cTn id="25" dur="500"/>
                                        <p:tgtEl>
                                          <p:spTgt spid="126"/>
                                        </p:tgtEl>
                                      </p:cBhvr>
                                    </p:animEffect>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127"/>
                                        </p:tgtEl>
                                        <p:attrNameLst>
                                          <p:attrName>style.visibility</p:attrName>
                                        </p:attrNameLst>
                                      </p:cBhvr>
                                      <p:to>
                                        <p:strVal val="visible"/>
                                      </p:to>
                                    </p:set>
                                    <p:anim calcmode="lin" valueType="num">
                                      <p:cBhvr>
                                        <p:cTn id="29" dur="500" fill="hold"/>
                                        <p:tgtEl>
                                          <p:spTgt spid="127"/>
                                        </p:tgtEl>
                                        <p:attrNameLst>
                                          <p:attrName>ppt_w</p:attrName>
                                        </p:attrNameLst>
                                      </p:cBhvr>
                                      <p:tavLst>
                                        <p:tav tm="0">
                                          <p:val>
                                            <p:fltVal val="0"/>
                                          </p:val>
                                        </p:tav>
                                        <p:tav tm="100000">
                                          <p:val>
                                            <p:strVal val="#ppt_w"/>
                                          </p:val>
                                        </p:tav>
                                      </p:tavLst>
                                    </p:anim>
                                    <p:anim calcmode="lin" valueType="num">
                                      <p:cBhvr>
                                        <p:cTn id="30" dur="500" fill="hold"/>
                                        <p:tgtEl>
                                          <p:spTgt spid="127"/>
                                        </p:tgtEl>
                                        <p:attrNameLst>
                                          <p:attrName>ppt_h</p:attrName>
                                        </p:attrNameLst>
                                      </p:cBhvr>
                                      <p:tavLst>
                                        <p:tav tm="0">
                                          <p:val>
                                            <p:fltVal val="0"/>
                                          </p:val>
                                        </p:tav>
                                        <p:tav tm="100000">
                                          <p:val>
                                            <p:strVal val="#ppt_h"/>
                                          </p:val>
                                        </p:tav>
                                      </p:tavLst>
                                    </p:anim>
                                    <p:animEffect transition="in" filter="fade">
                                      <p:cBhvr>
                                        <p:cTn id="31" dur="500"/>
                                        <p:tgtEl>
                                          <p:spTgt spid="127"/>
                                        </p:tgtEl>
                                      </p:cBhvr>
                                    </p:animEffect>
                                  </p:childTnLst>
                                </p:cTn>
                              </p:par>
                              <p:par>
                                <p:cTn id="32" presetID="53" presetClass="entr" presetSubtype="16" fill="hold" nodeType="withEffect">
                                  <p:stCondLst>
                                    <p:cond delay="0"/>
                                  </p:stCondLst>
                                  <p:childTnLst>
                                    <p:set>
                                      <p:cBhvr>
                                        <p:cTn id="33" dur="1" fill="hold">
                                          <p:stCondLst>
                                            <p:cond delay="0"/>
                                          </p:stCondLst>
                                        </p:cTn>
                                        <p:tgtEl>
                                          <p:spTgt spid="138"/>
                                        </p:tgtEl>
                                        <p:attrNameLst>
                                          <p:attrName>style.visibility</p:attrName>
                                        </p:attrNameLst>
                                      </p:cBhvr>
                                      <p:to>
                                        <p:strVal val="visible"/>
                                      </p:to>
                                    </p:set>
                                    <p:anim calcmode="lin" valueType="num">
                                      <p:cBhvr>
                                        <p:cTn id="34" dur="500" fill="hold"/>
                                        <p:tgtEl>
                                          <p:spTgt spid="138"/>
                                        </p:tgtEl>
                                        <p:attrNameLst>
                                          <p:attrName>ppt_w</p:attrName>
                                        </p:attrNameLst>
                                      </p:cBhvr>
                                      <p:tavLst>
                                        <p:tav tm="0">
                                          <p:val>
                                            <p:fltVal val="0"/>
                                          </p:val>
                                        </p:tav>
                                        <p:tav tm="100000">
                                          <p:val>
                                            <p:strVal val="#ppt_w"/>
                                          </p:val>
                                        </p:tav>
                                      </p:tavLst>
                                    </p:anim>
                                    <p:anim calcmode="lin" valueType="num">
                                      <p:cBhvr>
                                        <p:cTn id="35" dur="500" fill="hold"/>
                                        <p:tgtEl>
                                          <p:spTgt spid="138"/>
                                        </p:tgtEl>
                                        <p:attrNameLst>
                                          <p:attrName>ppt_h</p:attrName>
                                        </p:attrNameLst>
                                      </p:cBhvr>
                                      <p:tavLst>
                                        <p:tav tm="0">
                                          <p:val>
                                            <p:fltVal val="0"/>
                                          </p:val>
                                        </p:tav>
                                        <p:tav tm="100000">
                                          <p:val>
                                            <p:strVal val="#ppt_h"/>
                                          </p:val>
                                        </p:tav>
                                      </p:tavLst>
                                    </p:anim>
                                    <p:animEffect transition="in" filter="fade">
                                      <p:cBhvr>
                                        <p:cTn id="36" dur="500"/>
                                        <p:tgtEl>
                                          <p:spTgt spid="138"/>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146"/>
                                        </p:tgtEl>
                                        <p:attrNameLst>
                                          <p:attrName>style.visibility</p:attrName>
                                        </p:attrNameLst>
                                      </p:cBhvr>
                                      <p:to>
                                        <p:strVal val="visible"/>
                                      </p:to>
                                    </p:set>
                                    <p:animEffect transition="in" filter="fade">
                                      <p:cBhvr>
                                        <p:cTn id="40" dur="500"/>
                                        <p:tgtEl>
                                          <p:spTgt spid="14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5"/>
                                        </p:tgtEl>
                                        <p:attrNameLst>
                                          <p:attrName>style.visibility</p:attrName>
                                        </p:attrNameLst>
                                      </p:cBhvr>
                                      <p:to>
                                        <p:strVal val="visible"/>
                                      </p:to>
                                    </p:set>
                                    <p:animEffect transition="in" filter="fade">
                                      <p:cBhvr>
                                        <p:cTn id="43" dur="500"/>
                                        <p:tgtEl>
                                          <p:spTgt spid="145"/>
                                        </p:tgtEl>
                                      </p:cBhvr>
                                    </p:animEffect>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129"/>
                                        </p:tgtEl>
                                        <p:attrNameLst>
                                          <p:attrName>style.visibility</p:attrName>
                                        </p:attrNameLst>
                                      </p:cBhvr>
                                      <p:to>
                                        <p:strVal val="visible"/>
                                      </p:to>
                                    </p:set>
                                    <p:anim calcmode="lin" valueType="num">
                                      <p:cBhvr>
                                        <p:cTn id="47" dur="500" fill="hold"/>
                                        <p:tgtEl>
                                          <p:spTgt spid="129"/>
                                        </p:tgtEl>
                                        <p:attrNameLst>
                                          <p:attrName>ppt_w</p:attrName>
                                        </p:attrNameLst>
                                      </p:cBhvr>
                                      <p:tavLst>
                                        <p:tav tm="0">
                                          <p:val>
                                            <p:fltVal val="0"/>
                                          </p:val>
                                        </p:tav>
                                        <p:tav tm="100000">
                                          <p:val>
                                            <p:strVal val="#ppt_w"/>
                                          </p:val>
                                        </p:tav>
                                      </p:tavLst>
                                    </p:anim>
                                    <p:anim calcmode="lin" valueType="num">
                                      <p:cBhvr>
                                        <p:cTn id="48" dur="500" fill="hold"/>
                                        <p:tgtEl>
                                          <p:spTgt spid="129"/>
                                        </p:tgtEl>
                                        <p:attrNameLst>
                                          <p:attrName>ppt_h</p:attrName>
                                        </p:attrNameLst>
                                      </p:cBhvr>
                                      <p:tavLst>
                                        <p:tav tm="0">
                                          <p:val>
                                            <p:fltVal val="0"/>
                                          </p:val>
                                        </p:tav>
                                        <p:tav tm="100000">
                                          <p:val>
                                            <p:strVal val="#ppt_h"/>
                                          </p:val>
                                        </p:tav>
                                      </p:tavLst>
                                    </p:anim>
                                    <p:animEffect transition="in" filter="fade">
                                      <p:cBhvr>
                                        <p:cTn id="49" dur="500"/>
                                        <p:tgtEl>
                                          <p:spTgt spid="129"/>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32"/>
                                        </p:tgtEl>
                                        <p:attrNameLst>
                                          <p:attrName>style.visibility</p:attrName>
                                        </p:attrNameLst>
                                      </p:cBhvr>
                                      <p:to>
                                        <p:strVal val="visible"/>
                                      </p:to>
                                    </p:set>
                                    <p:anim calcmode="lin" valueType="num">
                                      <p:cBhvr>
                                        <p:cTn id="52" dur="500" fill="hold"/>
                                        <p:tgtEl>
                                          <p:spTgt spid="132"/>
                                        </p:tgtEl>
                                        <p:attrNameLst>
                                          <p:attrName>ppt_w</p:attrName>
                                        </p:attrNameLst>
                                      </p:cBhvr>
                                      <p:tavLst>
                                        <p:tav tm="0">
                                          <p:val>
                                            <p:fltVal val="0"/>
                                          </p:val>
                                        </p:tav>
                                        <p:tav tm="100000">
                                          <p:val>
                                            <p:strVal val="#ppt_w"/>
                                          </p:val>
                                        </p:tav>
                                      </p:tavLst>
                                    </p:anim>
                                    <p:anim calcmode="lin" valueType="num">
                                      <p:cBhvr>
                                        <p:cTn id="53" dur="500" fill="hold"/>
                                        <p:tgtEl>
                                          <p:spTgt spid="132"/>
                                        </p:tgtEl>
                                        <p:attrNameLst>
                                          <p:attrName>ppt_h</p:attrName>
                                        </p:attrNameLst>
                                      </p:cBhvr>
                                      <p:tavLst>
                                        <p:tav tm="0">
                                          <p:val>
                                            <p:fltVal val="0"/>
                                          </p:val>
                                        </p:tav>
                                        <p:tav tm="100000">
                                          <p:val>
                                            <p:strVal val="#ppt_h"/>
                                          </p:val>
                                        </p:tav>
                                      </p:tavLst>
                                    </p:anim>
                                    <p:animEffect transition="in" filter="fade">
                                      <p:cBhvr>
                                        <p:cTn id="54" dur="500"/>
                                        <p:tgtEl>
                                          <p:spTgt spid="132"/>
                                        </p:tgtEl>
                                      </p:cBhvr>
                                    </p:animEffect>
                                  </p:childTnLst>
                                </p:cTn>
                              </p:par>
                            </p:childTnLst>
                          </p:cTn>
                        </p:par>
                        <p:par>
                          <p:cTn id="55" fill="hold">
                            <p:stCondLst>
                              <p:cond delay="3000"/>
                            </p:stCondLst>
                            <p:childTnLst>
                              <p:par>
                                <p:cTn id="56" presetID="10" presetClass="entr" presetSubtype="0" fill="hold" grpId="0" nodeType="afterEffect">
                                  <p:stCondLst>
                                    <p:cond delay="0"/>
                                  </p:stCondLst>
                                  <p:childTnLst>
                                    <p:set>
                                      <p:cBhvr>
                                        <p:cTn id="57" dur="1" fill="hold">
                                          <p:stCondLst>
                                            <p:cond delay="0"/>
                                          </p:stCondLst>
                                        </p:cTn>
                                        <p:tgtEl>
                                          <p:spTgt spid="152"/>
                                        </p:tgtEl>
                                        <p:attrNameLst>
                                          <p:attrName>style.visibility</p:attrName>
                                        </p:attrNameLst>
                                      </p:cBhvr>
                                      <p:to>
                                        <p:strVal val="visible"/>
                                      </p:to>
                                    </p:set>
                                    <p:animEffect transition="in" filter="fade">
                                      <p:cBhvr>
                                        <p:cTn id="58" dur="500"/>
                                        <p:tgtEl>
                                          <p:spTgt spid="15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1"/>
                                        </p:tgtEl>
                                        <p:attrNameLst>
                                          <p:attrName>style.visibility</p:attrName>
                                        </p:attrNameLst>
                                      </p:cBhvr>
                                      <p:to>
                                        <p:strVal val="visible"/>
                                      </p:to>
                                    </p:set>
                                    <p:animEffect transition="in" filter="fade">
                                      <p:cBhvr>
                                        <p:cTn id="61" dur="500"/>
                                        <p:tgtEl>
                                          <p:spTgt spid="151"/>
                                        </p:tgtEl>
                                      </p:cBhvr>
                                    </p:animEffect>
                                  </p:childTnLst>
                                </p:cTn>
                              </p:par>
                            </p:childTnLst>
                          </p:cTn>
                        </p:par>
                        <p:par>
                          <p:cTn id="62" fill="hold">
                            <p:stCondLst>
                              <p:cond delay="3500"/>
                            </p:stCondLst>
                            <p:childTnLst>
                              <p:par>
                                <p:cTn id="63" presetID="53" presetClass="entr" presetSubtype="16" fill="hold" grpId="0" nodeType="afterEffect">
                                  <p:stCondLst>
                                    <p:cond delay="0"/>
                                  </p:stCondLst>
                                  <p:childTnLst>
                                    <p:set>
                                      <p:cBhvr>
                                        <p:cTn id="64" dur="1" fill="hold">
                                          <p:stCondLst>
                                            <p:cond delay="0"/>
                                          </p:stCondLst>
                                        </p:cTn>
                                        <p:tgtEl>
                                          <p:spTgt spid="130"/>
                                        </p:tgtEl>
                                        <p:attrNameLst>
                                          <p:attrName>style.visibility</p:attrName>
                                        </p:attrNameLst>
                                      </p:cBhvr>
                                      <p:to>
                                        <p:strVal val="visible"/>
                                      </p:to>
                                    </p:set>
                                    <p:anim calcmode="lin" valueType="num">
                                      <p:cBhvr>
                                        <p:cTn id="65" dur="500" fill="hold"/>
                                        <p:tgtEl>
                                          <p:spTgt spid="130"/>
                                        </p:tgtEl>
                                        <p:attrNameLst>
                                          <p:attrName>ppt_w</p:attrName>
                                        </p:attrNameLst>
                                      </p:cBhvr>
                                      <p:tavLst>
                                        <p:tav tm="0">
                                          <p:val>
                                            <p:fltVal val="0"/>
                                          </p:val>
                                        </p:tav>
                                        <p:tav tm="100000">
                                          <p:val>
                                            <p:strVal val="#ppt_w"/>
                                          </p:val>
                                        </p:tav>
                                      </p:tavLst>
                                    </p:anim>
                                    <p:anim calcmode="lin" valueType="num">
                                      <p:cBhvr>
                                        <p:cTn id="66" dur="500" fill="hold"/>
                                        <p:tgtEl>
                                          <p:spTgt spid="130"/>
                                        </p:tgtEl>
                                        <p:attrNameLst>
                                          <p:attrName>ppt_h</p:attrName>
                                        </p:attrNameLst>
                                      </p:cBhvr>
                                      <p:tavLst>
                                        <p:tav tm="0">
                                          <p:val>
                                            <p:fltVal val="0"/>
                                          </p:val>
                                        </p:tav>
                                        <p:tav tm="100000">
                                          <p:val>
                                            <p:strVal val="#ppt_h"/>
                                          </p:val>
                                        </p:tav>
                                      </p:tavLst>
                                    </p:anim>
                                    <p:animEffect transition="in" filter="fade">
                                      <p:cBhvr>
                                        <p:cTn id="67" dur="500"/>
                                        <p:tgtEl>
                                          <p:spTgt spid="130"/>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143"/>
                                        </p:tgtEl>
                                        <p:attrNameLst>
                                          <p:attrName>style.visibility</p:attrName>
                                        </p:attrNameLst>
                                      </p:cBhvr>
                                      <p:to>
                                        <p:strVal val="visible"/>
                                      </p:to>
                                    </p:set>
                                    <p:anim calcmode="lin" valueType="num">
                                      <p:cBhvr>
                                        <p:cTn id="70" dur="500" fill="hold"/>
                                        <p:tgtEl>
                                          <p:spTgt spid="143"/>
                                        </p:tgtEl>
                                        <p:attrNameLst>
                                          <p:attrName>ppt_w</p:attrName>
                                        </p:attrNameLst>
                                      </p:cBhvr>
                                      <p:tavLst>
                                        <p:tav tm="0">
                                          <p:val>
                                            <p:fltVal val="0"/>
                                          </p:val>
                                        </p:tav>
                                        <p:tav tm="100000">
                                          <p:val>
                                            <p:strVal val="#ppt_w"/>
                                          </p:val>
                                        </p:tav>
                                      </p:tavLst>
                                    </p:anim>
                                    <p:anim calcmode="lin" valueType="num">
                                      <p:cBhvr>
                                        <p:cTn id="71" dur="500" fill="hold"/>
                                        <p:tgtEl>
                                          <p:spTgt spid="143"/>
                                        </p:tgtEl>
                                        <p:attrNameLst>
                                          <p:attrName>ppt_h</p:attrName>
                                        </p:attrNameLst>
                                      </p:cBhvr>
                                      <p:tavLst>
                                        <p:tav tm="0">
                                          <p:val>
                                            <p:fltVal val="0"/>
                                          </p:val>
                                        </p:tav>
                                        <p:tav tm="100000">
                                          <p:val>
                                            <p:strVal val="#ppt_h"/>
                                          </p:val>
                                        </p:tav>
                                      </p:tavLst>
                                    </p:anim>
                                    <p:animEffect transition="in" filter="fade">
                                      <p:cBhvr>
                                        <p:cTn id="72" dur="500"/>
                                        <p:tgtEl>
                                          <p:spTgt spid="143"/>
                                        </p:tgtEl>
                                      </p:cBhvr>
                                    </p:animEffect>
                                  </p:childTnLst>
                                </p:cTn>
                              </p:par>
                            </p:childTnLst>
                          </p:cTn>
                        </p:par>
                        <p:par>
                          <p:cTn id="73" fill="hold">
                            <p:stCondLst>
                              <p:cond delay="4000"/>
                            </p:stCondLst>
                            <p:childTnLst>
                              <p:par>
                                <p:cTn id="74" presetID="10" presetClass="entr" presetSubtype="0" fill="hold" grpId="0" nodeType="afterEffect">
                                  <p:stCondLst>
                                    <p:cond delay="0"/>
                                  </p:stCondLst>
                                  <p:childTnLst>
                                    <p:set>
                                      <p:cBhvr>
                                        <p:cTn id="75" dur="1" fill="hold">
                                          <p:stCondLst>
                                            <p:cond delay="0"/>
                                          </p:stCondLst>
                                        </p:cTn>
                                        <p:tgtEl>
                                          <p:spTgt spid="150"/>
                                        </p:tgtEl>
                                        <p:attrNameLst>
                                          <p:attrName>style.visibility</p:attrName>
                                        </p:attrNameLst>
                                      </p:cBhvr>
                                      <p:to>
                                        <p:strVal val="visible"/>
                                      </p:to>
                                    </p:set>
                                    <p:animEffect transition="in" filter="fade">
                                      <p:cBhvr>
                                        <p:cTn id="76" dur="500"/>
                                        <p:tgtEl>
                                          <p:spTgt spid="15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9"/>
                                        </p:tgtEl>
                                        <p:attrNameLst>
                                          <p:attrName>style.visibility</p:attrName>
                                        </p:attrNameLst>
                                      </p:cBhvr>
                                      <p:to>
                                        <p:strVal val="visible"/>
                                      </p:to>
                                    </p:set>
                                    <p:animEffect transition="in" filter="fade">
                                      <p:cBhvr>
                                        <p:cTn id="79" dur="500"/>
                                        <p:tgtEl>
                                          <p:spTgt spid="149"/>
                                        </p:tgtEl>
                                      </p:cBhvr>
                                    </p:animEffect>
                                  </p:childTnLst>
                                </p:cTn>
                              </p:par>
                            </p:childTnLst>
                          </p:cTn>
                        </p:par>
                        <p:par>
                          <p:cTn id="80" fill="hold">
                            <p:stCondLst>
                              <p:cond delay="4500"/>
                            </p:stCondLst>
                            <p:childTnLst>
                              <p:par>
                                <p:cTn id="81" presetID="53" presetClass="entr" presetSubtype="16" fill="hold" grpId="0" nodeType="afterEffect">
                                  <p:stCondLst>
                                    <p:cond delay="0"/>
                                  </p:stCondLst>
                                  <p:childTnLst>
                                    <p:set>
                                      <p:cBhvr>
                                        <p:cTn id="82" dur="1" fill="hold">
                                          <p:stCondLst>
                                            <p:cond delay="0"/>
                                          </p:stCondLst>
                                        </p:cTn>
                                        <p:tgtEl>
                                          <p:spTgt spid="128"/>
                                        </p:tgtEl>
                                        <p:attrNameLst>
                                          <p:attrName>style.visibility</p:attrName>
                                        </p:attrNameLst>
                                      </p:cBhvr>
                                      <p:to>
                                        <p:strVal val="visible"/>
                                      </p:to>
                                    </p:set>
                                    <p:anim calcmode="lin" valueType="num">
                                      <p:cBhvr>
                                        <p:cTn id="83" dur="500" fill="hold"/>
                                        <p:tgtEl>
                                          <p:spTgt spid="128"/>
                                        </p:tgtEl>
                                        <p:attrNameLst>
                                          <p:attrName>ppt_w</p:attrName>
                                        </p:attrNameLst>
                                      </p:cBhvr>
                                      <p:tavLst>
                                        <p:tav tm="0">
                                          <p:val>
                                            <p:fltVal val="0"/>
                                          </p:val>
                                        </p:tav>
                                        <p:tav tm="100000">
                                          <p:val>
                                            <p:strVal val="#ppt_w"/>
                                          </p:val>
                                        </p:tav>
                                      </p:tavLst>
                                    </p:anim>
                                    <p:anim calcmode="lin" valueType="num">
                                      <p:cBhvr>
                                        <p:cTn id="84" dur="500" fill="hold"/>
                                        <p:tgtEl>
                                          <p:spTgt spid="128"/>
                                        </p:tgtEl>
                                        <p:attrNameLst>
                                          <p:attrName>ppt_h</p:attrName>
                                        </p:attrNameLst>
                                      </p:cBhvr>
                                      <p:tavLst>
                                        <p:tav tm="0">
                                          <p:val>
                                            <p:fltVal val="0"/>
                                          </p:val>
                                        </p:tav>
                                        <p:tav tm="100000">
                                          <p:val>
                                            <p:strVal val="#ppt_h"/>
                                          </p:val>
                                        </p:tav>
                                      </p:tavLst>
                                    </p:anim>
                                    <p:animEffect transition="in" filter="fade">
                                      <p:cBhvr>
                                        <p:cTn id="85" dur="500"/>
                                        <p:tgtEl>
                                          <p:spTgt spid="128"/>
                                        </p:tgtEl>
                                      </p:cBhvr>
                                    </p:animEffect>
                                  </p:childTnLst>
                                </p:cTn>
                              </p:par>
                              <p:par>
                                <p:cTn id="86" presetID="53" presetClass="entr" presetSubtype="16" fill="hold" nodeType="withEffect">
                                  <p:stCondLst>
                                    <p:cond delay="0"/>
                                  </p:stCondLst>
                                  <p:childTnLst>
                                    <p:set>
                                      <p:cBhvr>
                                        <p:cTn id="87" dur="1" fill="hold">
                                          <p:stCondLst>
                                            <p:cond delay="0"/>
                                          </p:stCondLst>
                                        </p:cTn>
                                        <p:tgtEl>
                                          <p:spTgt spid="133"/>
                                        </p:tgtEl>
                                        <p:attrNameLst>
                                          <p:attrName>style.visibility</p:attrName>
                                        </p:attrNameLst>
                                      </p:cBhvr>
                                      <p:to>
                                        <p:strVal val="visible"/>
                                      </p:to>
                                    </p:set>
                                    <p:anim calcmode="lin" valueType="num">
                                      <p:cBhvr>
                                        <p:cTn id="88" dur="500" fill="hold"/>
                                        <p:tgtEl>
                                          <p:spTgt spid="133"/>
                                        </p:tgtEl>
                                        <p:attrNameLst>
                                          <p:attrName>ppt_w</p:attrName>
                                        </p:attrNameLst>
                                      </p:cBhvr>
                                      <p:tavLst>
                                        <p:tav tm="0">
                                          <p:val>
                                            <p:fltVal val="0"/>
                                          </p:val>
                                        </p:tav>
                                        <p:tav tm="100000">
                                          <p:val>
                                            <p:strVal val="#ppt_w"/>
                                          </p:val>
                                        </p:tav>
                                      </p:tavLst>
                                    </p:anim>
                                    <p:anim calcmode="lin" valueType="num">
                                      <p:cBhvr>
                                        <p:cTn id="89" dur="500" fill="hold"/>
                                        <p:tgtEl>
                                          <p:spTgt spid="133"/>
                                        </p:tgtEl>
                                        <p:attrNameLst>
                                          <p:attrName>ppt_h</p:attrName>
                                        </p:attrNameLst>
                                      </p:cBhvr>
                                      <p:tavLst>
                                        <p:tav tm="0">
                                          <p:val>
                                            <p:fltVal val="0"/>
                                          </p:val>
                                        </p:tav>
                                        <p:tav tm="100000">
                                          <p:val>
                                            <p:strVal val="#ppt_h"/>
                                          </p:val>
                                        </p:tav>
                                      </p:tavLst>
                                    </p:anim>
                                    <p:animEffect transition="in" filter="fade">
                                      <p:cBhvr>
                                        <p:cTn id="90" dur="500"/>
                                        <p:tgtEl>
                                          <p:spTgt spid="133"/>
                                        </p:tgtEl>
                                      </p:cBhvr>
                                    </p:animEffect>
                                  </p:childTnLst>
                                </p:cTn>
                              </p:par>
                            </p:childTnLst>
                          </p:cTn>
                        </p:par>
                        <p:par>
                          <p:cTn id="91" fill="hold">
                            <p:stCondLst>
                              <p:cond delay="5000"/>
                            </p:stCondLst>
                            <p:childTnLst>
                              <p:par>
                                <p:cTn id="92" presetID="10" presetClass="entr" presetSubtype="0" fill="hold" grpId="0" nodeType="afterEffect">
                                  <p:stCondLst>
                                    <p:cond delay="0"/>
                                  </p:stCondLst>
                                  <p:childTnLst>
                                    <p:set>
                                      <p:cBhvr>
                                        <p:cTn id="93" dur="1" fill="hold">
                                          <p:stCondLst>
                                            <p:cond delay="0"/>
                                          </p:stCondLst>
                                        </p:cTn>
                                        <p:tgtEl>
                                          <p:spTgt spid="148"/>
                                        </p:tgtEl>
                                        <p:attrNameLst>
                                          <p:attrName>style.visibility</p:attrName>
                                        </p:attrNameLst>
                                      </p:cBhvr>
                                      <p:to>
                                        <p:strVal val="visible"/>
                                      </p:to>
                                    </p:set>
                                    <p:animEffect transition="in" filter="fade">
                                      <p:cBhvr>
                                        <p:cTn id="94" dur="500"/>
                                        <p:tgtEl>
                                          <p:spTgt spid="14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47"/>
                                        </p:tgtEl>
                                        <p:attrNameLst>
                                          <p:attrName>style.visibility</p:attrName>
                                        </p:attrNameLst>
                                      </p:cBhvr>
                                      <p:to>
                                        <p:strVal val="visible"/>
                                      </p:to>
                                    </p:set>
                                    <p:animEffect transition="in" filter="fade">
                                      <p:cBhvr>
                                        <p:cTn id="97"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6" grpId="0"/>
      <p:bldP spid="127" grpId="0" animBg="1"/>
      <p:bldP spid="128" grpId="0" animBg="1"/>
      <p:bldP spid="129" grpId="0" animBg="1"/>
      <p:bldP spid="130" grpId="0" animBg="1"/>
      <p:bldP spid="131" grpId="0" animBg="1"/>
      <p:bldP spid="132" grpId="0" animBg="1"/>
      <p:bldP spid="143" grpId="0" animBg="1"/>
      <p:bldP spid="144" grpId="0"/>
      <p:bldP spid="145" grpId="0"/>
      <p:bldP spid="146" grpId="0"/>
      <p:bldP spid="147" grpId="0"/>
      <p:bldP spid="148" grpId="0"/>
      <p:bldP spid="149" grpId="0"/>
      <p:bldP spid="150" grpId="0"/>
      <p:bldP spid="151" grpId="0"/>
      <p:bldP spid="15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1" name="矩形: 圆角 20"/>
          <p:cNvSpPr/>
          <p:nvPr/>
        </p:nvSpPr>
        <p:spPr>
          <a:xfrm>
            <a:off x="2562150" y="2569478"/>
            <a:ext cx="1418272" cy="1418272"/>
          </a:xfrm>
          <a:prstGeom prst="roundRect">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2562151" y="2472884"/>
            <a:ext cx="1471834" cy="1569660"/>
          </a:xfrm>
          <a:prstGeom prst="rect">
            <a:avLst/>
          </a:prstGeom>
        </p:spPr>
        <p:txBody>
          <a:bodyPr wrap="square">
            <a:spAutoFit/>
          </a:bodyPr>
          <a:lstStyle/>
          <a:p>
            <a:pPr fontAlgn="auto">
              <a:spcBef>
                <a:spcPts val="0"/>
              </a:spcBef>
              <a:spcAft>
                <a:spcPts val="0"/>
              </a:spcAft>
              <a:defRPr/>
            </a:pPr>
            <a:r>
              <a:rPr lang="en-US" altLang="zh-CN" sz="9600" b="1" spc="300" dirty="0">
                <a:solidFill>
                  <a:schemeClr val="bg1"/>
                </a:solidFill>
                <a:latin typeface="Agency FB" pitchFamily="34" charset="0"/>
                <a:cs typeface="微软雅黑" panose="020B0503020204020204" pitchFamily="34" charset="-122"/>
                <a:sym typeface="微软雅黑" panose="020B0503020204020204" pitchFamily="34" charset="-122"/>
              </a:rPr>
              <a:t>04</a:t>
            </a:r>
            <a:endParaRPr lang="zh-CN" altLang="en-US" sz="9600" b="1" spc="300" dirty="0">
              <a:solidFill>
                <a:schemeClr val="bg1"/>
              </a:solidFill>
              <a:latin typeface="Agency FB" pitchFamily="34" charset="0"/>
              <a:cs typeface="微软雅黑" panose="020B0503020204020204" pitchFamily="34" charset="-122"/>
              <a:sym typeface="微软雅黑" panose="020B0503020204020204" pitchFamily="34" charset="-122"/>
            </a:endParaRPr>
          </a:p>
        </p:txBody>
      </p:sp>
      <p:sp>
        <p:nvSpPr>
          <p:cNvPr id="23" name="矩形: 圆角 22"/>
          <p:cNvSpPr/>
          <p:nvPr/>
        </p:nvSpPr>
        <p:spPr>
          <a:xfrm>
            <a:off x="2465556" y="2472884"/>
            <a:ext cx="1611460" cy="1611460"/>
          </a:xfrm>
          <a:prstGeom prst="round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10594001" y="-140104"/>
            <a:ext cx="1790572" cy="2077064"/>
            <a:chOff x="10594001" y="-140104"/>
            <a:chExt cx="1790572" cy="2077064"/>
          </a:xfrm>
        </p:grpSpPr>
        <p:sp>
          <p:nvSpPr>
            <p:cNvPr id="25" name="等腰三角形 24"/>
            <p:cNvSpPr/>
            <p:nvPr/>
          </p:nvSpPr>
          <p:spPr>
            <a:xfrm rot="2700000">
              <a:off x="10601239" y="214234"/>
              <a:ext cx="1707964" cy="1472383"/>
            </a:xfrm>
            <a:prstGeom prst="triangle">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2700000">
              <a:off x="10450755" y="3142"/>
              <a:ext cx="2077064" cy="1790572"/>
            </a:xfrm>
            <a:prstGeom prst="triangl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1460503" y="2110340"/>
            <a:ext cx="824180" cy="956050"/>
            <a:chOff x="11460503" y="2110340"/>
            <a:chExt cx="824180" cy="956050"/>
          </a:xfrm>
        </p:grpSpPr>
        <p:sp>
          <p:nvSpPr>
            <p:cNvPr id="28" name="等腰三角形 27"/>
            <p:cNvSpPr/>
            <p:nvPr/>
          </p:nvSpPr>
          <p:spPr>
            <a:xfrm rot="2700000">
              <a:off x="11492658" y="2311408"/>
              <a:ext cx="713255" cy="614875"/>
            </a:xfrm>
            <a:prstGeom prst="triangle">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2700000">
              <a:off x="11394568" y="2176275"/>
              <a:ext cx="956050" cy="824180"/>
            </a:xfrm>
            <a:prstGeom prst="triangl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969481" y="5479276"/>
            <a:ext cx="824180" cy="956050"/>
            <a:chOff x="11460503" y="2110340"/>
            <a:chExt cx="824180" cy="956050"/>
          </a:xfrm>
        </p:grpSpPr>
        <p:sp>
          <p:nvSpPr>
            <p:cNvPr id="31" name="等腰三角形 30"/>
            <p:cNvSpPr/>
            <p:nvPr/>
          </p:nvSpPr>
          <p:spPr>
            <a:xfrm rot="2700000">
              <a:off x="11492658" y="2311408"/>
              <a:ext cx="713255" cy="614875"/>
            </a:xfrm>
            <a:prstGeom prst="triangle">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2700000">
              <a:off x="11394568" y="2176275"/>
              <a:ext cx="956050" cy="824180"/>
            </a:xfrm>
            <a:prstGeom prst="triangl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5407083" y="2557342"/>
            <a:ext cx="2954655" cy="923330"/>
          </a:xfrm>
          <a:prstGeom prst="rect">
            <a:avLst/>
          </a:prstGeom>
          <a:noFill/>
          <a:ln w="9525">
            <a:noFill/>
          </a:ln>
        </p:spPr>
        <p:txBody>
          <a:bodyPr wrap="none" anchor="t">
            <a:spAutoFit/>
          </a:bodyPr>
          <a:lstStyle/>
          <a:p>
            <a:pPr lvl="0" algn="ctr"/>
            <a:r>
              <a:rPr lang="zh-CN" altLang="en-US" sz="5400" b="1" dirty="0">
                <a:solidFill>
                  <a:srgbClr val="0F0F2F"/>
                </a:solidFill>
                <a:latin typeface="微软雅黑" panose="020B0503020204020204" pitchFamily="34" charset="-122"/>
                <a:ea typeface="微软雅黑" panose="020B0503020204020204" pitchFamily="34" charset="-122"/>
              </a:rPr>
              <a:t>添加标题</a:t>
            </a:r>
            <a:endParaRPr lang="zh-CN" altLang="en-US" sz="5400" b="1" dirty="0">
              <a:solidFill>
                <a:srgbClr val="0F0F2F"/>
              </a:solidFill>
              <a:latin typeface="微软雅黑" panose="020B0503020204020204" pitchFamily="34" charset="-122"/>
              <a:ea typeface="微软雅黑" panose="020B0503020204020204" pitchFamily="34" charset="-122"/>
            </a:endParaRPr>
          </a:p>
        </p:txBody>
      </p:sp>
      <p:sp>
        <p:nvSpPr>
          <p:cNvPr id="34" name="矩形 33"/>
          <p:cNvSpPr/>
          <p:nvPr/>
        </p:nvSpPr>
        <p:spPr>
          <a:xfrm>
            <a:off x="4248305" y="3627283"/>
            <a:ext cx="5272213" cy="535531"/>
          </a:xfrm>
          <a:prstGeom prst="rect">
            <a:avLst/>
          </a:prstGeom>
        </p:spPr>
        <p:txBody>
          <a:bodyPr wrap="square">
            <a:spAutoFit/>
          </a:bodyPr>
          <a:lstStyle/>
          <a:p>
            <a:pPr algn="ctr">
              <a:lnSpc>
                <a:spcPct val="120000"/>
              </a:lnSpc>
            </a:pPr>
            <a:r>
              <a:rPr lang="en-US" altLang="zh-CN" sz="1200" dirty="0">
                <a:solidFill>
                  <a:schemeClr val="bg2">
                    <a:lumMod val="10000"/>
                  </a:schemeClr>
                </a:solidFill>
                <a:latin typeface="微软雅黑" panose="020B0503020204020204" pitchFamily="34" charset="-122"/>
                <a:ea typeface="微软雅黑" panose="020B0503020204020204" pitchFamily="34" charset="-122"/>
              </a:rPr>
              <a:t>Do not believe what is passed from mouth; Do not believe rumors Do not believe the infallibility of texts.</a:t>
            </a:r>
            <a:endParaRPr lang="zh-CN" altLang="en-US" sz="1200"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ircle(in)">
                                      <p:cBhvr>
                                        <p:cTn id="7" dur="800"/>
                                        <p:tgtEl>
                                          <p:spTgt spid="2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circle(in)">
                                      <p:cBhvr>
                                        <p:cTn id="10" dur="800"/>
                                        <p:tgtEl>
                                          <p:spTgt spid="21"/>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50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33"/>
                                        </p:tgtEl>
                                        <p:attrNameLst>
                                          <p:attrName>style.visibility</p:attrName>
                                        </p:attrNameLst>
                                      </p:cBhvr>
                                      <p:to>
                                        <p:strVal val="visible"/>
                                      </p:to>
                                    </p:set>
                                    <p:anim calcmode="lin" valueType="num">
                                      <p:cBhvr>
                                        <p:cTn id="18" dur="500" fill="hold"/>
                                        <p:tgtEl>
                                          <p:spTgt spid="33"/>
                                        </p:tgtEl>
                                        <p:attrNameLst>
                                          <p:attrName>ppt_x</p:attrName>
                                        </p:attrNameLst>
                                      </p:cBhvr>
                                      <p:tavLst>
                                        <p:tav tm="0">
                                          <p:val>
                                            <p:strVal val="1+#ppt_w/2"/>
                                          </p:val>
                                        </p:tav>
                                        <p:tav tm="100000">
                                          <p:val>
                                            <p:strVal val="#ppt_x"/>
                                          </p:val>
                                        </p:tav>
                                      </p:tavLst>
                                    </p:anim>
                                    <p:anim calcmode="lin" valueType="num">
                                      <p:cBhvr>
                                        <p:cTn id="19" dur="500" fill="hold"/>
                                        <p:tgtEl>
                                          <p:spTgt spid="33"/>
                                        </p:tgtEl>
                                        <p:attrNameLst>
                                          <p:attrName>ppt_y</p:attrName>
                                        </p:attrNameLst>
                                      </p:cBhvr>
                                      <p:tavLst>
                                        <p:tav tm="0">
                                          <p:val>
                                            <p:strVal val="#ppt_y"/>
                                          </p:val>
                                        </p:tav>
                                        <p:tav tm="100000">
                                          <p:val>
                                            <p:strVal val="#ppt_y"/>
                                          </p:val>
                                        </p:tav>
                                      </p:tavLst>
                                    </p:anim>
                                  </p:childTnLst>
                                </p:cTn>
                              </p:par>
                            </p:childTnLst>
                          </p:cTn>
                        </p:par>
                        <p:par>
                          <p:cTn id="20" fill="hold">
                            <p:stCondLst>
                              <p:cond delay="1950"/>
                            </p:stCondLst>
                            <p:childTnLst>
                              <p:par>
                                <p:cTn id="21" presetID="22" presetClass="entr" presetSubtype="1"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up)">
                                      <p:cBhvr>
                                        <p:cTn id="23" dur="750"/>
                                        <p:tgtEl>
                                          <p:spTgt spid="34"/>
                                        </p:tgtEl>
                                      </p:cBhvr>
                                    </p:animEffect>
                                  </p:childTnLst>
                                </p:cTn>
                              </p:par>
                              <p:par>
                                <p:cTn id="24" presetID="45"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2000"/>
                                        <p:tgtEl>
                                          <p:spTgt spid="24"/>
                                        </p:tgtEl>
                                      </p:cBhvr>
                                    </p:animEffect>
                                    <p:anim calcmode="lin" valueType="num">
                                      <p:cBhvr>
                                        <p:cTn id="27" dur="2000" fill="hold"/>
                                        <p:tgtEl>
                                          <p:spTgt spid="24"/>
                                        </p:tgtEl>
                                        <p:attrNameLst>
                                          <p:attrName>ppt_w</p:attrName>
                                        </p:attrNameLst>
                                      </p:cBhvr>
                                      <p:tavLst>
                                        <p:tav tm="0" fmla="#ppt_w*sin(2.5*pi*$)">
                                          <p:val>
                                            <p:fltVal val="0"/>
                                          </p:val>
                                        </p:tav>
                                        <p:tav tm="100000">
                                          <p:val>
                                            <p:fltVal val="1"/>
                                          </p:val>
                                        </p:tav>
                                      </p:tavLst>
                                    </p:anim>
                                    <p:anim calcmode="lin" valueType="num">
                                      <p:cBhvr>
                                        <p:cTn id="28" dur="2000" fill="hold"/>
                                        <p:tgtEl>
                                          <p:spTgt spid="24"/>
                                        </p:tgtEl>
                                        <p:attrNameLst>
                                          <p:attrName>ppt_h</p:attrName>
                                        </p:attrNameLst>
                                      </p:cBhvr>
                                      <p:tavLst>
                                        <p:tav tm="0">
                                          <p:val>
                                            <p:strVal val="#ppt_h"/>
                                          </p:val>
                                        </p:tav>
                                        <p:tav tm="100000">
                                          <p:val>
                                            <p:strVal val="#ppt_h"/>
                                          </p:val>
                                        </p:tav>
                                      </p:tavLst>
                                    </p:anim>
                                  </p:childTnLst>
                                </p:cTn>
                              </p:par>
                              <p:par>
                                <p:cTn id="29" presetID="45"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2000"/>
                                        <p:tgtEl>
                                          <p:spTgt spid="27"/>
                                        </p:tgtEl>
                                      </p:cBhvr>
                                    </p:animEffect>
                                    <p:anim calcmode="lin" valueType="num">
                                      <p:cBhvr>
                                        <p:cTn id="32" dur="2000" fill="hold"/>
                                        <p:tgtEl>
                                          <p:spTgt spid="27"/>
                                        </p:tgtEl>
                                        <p:attrNameLst>
                                          <p:attrName>ppt_w</p:attrName>
                                        </p:attrNameLst>
                                      </p:cBhvr>
                                      <p:tavLst>
                                        <p:tav tm="0" fmla="#ppt_w*sin(2.5*pi*$)">
                                          <p:val>
                                            <p:fltVal val="0"/>
                                          </p:val>
                                        </p:tav>
                                        <p:tav tm="100000">
                                          <p:val>
                                            <p:fltVal val="1"/>
                                          </p:val>
                                        </p:tav>
                                      </p:tavLst>
                                    </p:anim>
                                    <p:anim calcmode="lin" valueType="num">
                                      <p:cBhvr>
                                        <p:cTn id="33" dur="2000" fill="hold"/>
                                        <p:tgtEl>
                                          <p:spTgt spid="27"/>
                                        </p:tgtEl>
                                        <p:attrNameLst>
                                          <p:attrName>ppt_h</p:attrName>
                                        </p:attrNameLst>
                                      </p:cBhvr>
                                      <p:tavLst>
                                        <p:tav tm="0">
                                          <p:val>
                                            <p:strVal val="#ppt_h"/>
                                          </p:val>
                                        </p:tav>
                                        <p:tav tm="100000">
                                          <p:val>
                                            <p:strVal val="#ppt_h"/>
                                          </p:val>
                                        </p:tav>
                                      </p:tavLst>
                                    </p:anim>
                                  </p:childTnLst>
                                </p:cTn>
                              </p:par>
                              <p:par>
                                <p:cTn id="34" presetID="45"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2000"/>
                                        <p:tgtEl>
                                          <p:spTgt spid="30"/>
                                        </p:tgtEl>
                                      </p:cBhvr>
                                    </p:animEffect>
                                    <p:anim calcmode="lin" valueType="num">
                                      <p:cBhvr>
                                        <p:cTn id="37" dur="2000" fill="hold"/>
                                        <p:tgtEl>
                                          <p:spTgt spid="30"/>
                                        </p:tgtEl>
                                        <p:attrNameLst>
                                          <p:attrName>ppt_w</p:attrName>
                                        </p:attrNameLst>
                                      </p:cBhvr>
                                      <p:tavLst>
                                        <p:tav tm="0" fmla="#ppt_w*sin(2.5*pi*$)">
                                          <p:val>
                                            <p:fltVal val="0"/>
                                          </p:val>
                                        </p:tav>
                                        <p:tav tm="100000">
                                          <p:val>
                                            <p:fltVal val="1"/>
                                          </p:val>
                                        </p:tav>
                                      </p:tavLst>
                                    </p:anim>
                                    <p:anim calcmode="lin" valueType="num">
                                      <p:cBhvr>
                                        <p:cTn id="38"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animBg="1"/>
      <p:bldP spid="33" grpId="0"/>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5" name="矩形 34"/>
          <p:cNvSpPr/>
          <p:nvPr/>
        </p:nvSpPr>
        <p:spPr>
          <a:xfrm>
            <a:off x="0" y="216424"/>
            <a:ext cx="3837529" cy="40011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 </a:t>
            </a: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ADD DIRECTORY ONE TITLES</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TextBox 4"/>
          <p:cNvSpPr txBox="1"/>
          <p:nvPr/>
        </p:nvSpPr>
        <p:spPr>
          <a:xfrm>
            <a:off x="3415150" y="1882777"/>
            <a:ext cx="1060376" cy="357001"/>
          </a:xfrm>
          <a:prstGeom prst="rect">
            <a:avLst/>
          </a:prstGeom>
          <a:noFill/>
        </p:spPr>
        <p:txBody>
          <a:bodyPr wrap="none" lIns="96435" tIns="48218" rIns="96435" bIns="48218" rtlCol="0">
            <a:spAutoFit/>
          </a:bodyPr>
          <a:lstStyle/>
          <a:p>
            <a:pPr algn="r"/>
            <a:r>
              <a:rPr lang="zh-CN" altLang="en-US" sz="1685" b="1" dirty="0">
                <a:solidFill>
                  <a:srgbClr val="0F0F2F"/>
                </a:solidFill>
                <a:latin typeface="微软雅黑" panose="020B0503020204020204" pitchFamily="34" charset="-122"/>
                <a:ea typeface="微软雅黑" panose="020B0503020204020204" pitchFamily="34" charset="-122"/>
              </a:rPr>
              <a:t>添加标题</a:t>
            </a:r>
            <a:endParaRPr lang="id-ID" sz="1685" b="1" dirty="0">
              <a:solidFill>
                <a:srgbClr val="0F0F2F"/>
              </a:solidFill>
              <a:latin typeface="微软雅黑" panose="020B0503020204020204" pitchFamily="34" charset="-122"/>
              <a:ea typeface="微软雅黑" panose="020B0503020204020204" pitchFamily="34" charset="-122"/>
            </a:endParaRPr>
          </a:p>
        </p:txBody>
      </p:sp>
      <p:sp>
        <p:nvSpPr>
          <p:cNvPr id="38" name="Rectangle 5"/>
          <p:cNvSpPr/>
          <p:nvPr/>
        </p:nvSpPr>
        <p:spPr>
          <a:xfrm>
            <a:off x="934086" y="2194549"/>
            <a:ext cx="3547375" cy="635410"/>
          </a:xfrm>
          <a:prstGeom prst="rect">
            <a:avLst/>
          </a:prstGeom>
        </p:spPr>
        <p:txBody>
          <a:bodyPr wrap="square" lIns="96435" tIns="48218" rIns="96435" bIns="48218">
            <a:spAutoFit/>
          </a:bodyPr>
          <a:lstStyle/>
          <a:p>
            <a:pPr>
              <a:lnSpc>
                <a:spcPct val="120000"/>
              </a:lnSpc>
            </a:pPr>
            <a:r>
              <a:rPr lang="zh-CN" altLang="en-US" sz="1000" dirty="0">
                <a:solidFill>
                  <a:srgbClr val="0F0F2F"/>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US" altLang="zh-CN" sz="1000" dirty="0">
              <a:solidFill>
                <a:srgbClr val="0F0F2F"/>
              </a:solidFill>
              <a:latin typeface="Lato Light" panose="020F0302020204030203" pitchFamily="34" charset="0"/>
              <a:cs typeface="Lato Light"/>
            </a:endParaRPr>
          </a:p>
        </p:txBody>
      </p:sp>
      <p:sp>
        <p:nvSpPr>
          <p:cNvPr id="39" name="TextBox 6"/>
          <p:cNvSpPr txBox="1"/>
          <p:nvPr/>
        </p:nvSpPr>
        <p:spPr>
          <a:xfrm>
            <a:off x="3415150" y="3261850"/>
            <a:ext cx="1060375" cy="357001"/>
          </a:xfrm>
          <a:prstGeom prst="rect">
            <a:avLst/>
          </a:prstGeom>
          <a:noFill/>
        </p:spPr>
        <p:txBody>
          <a:bodyPr wrap="none" lIns="96435" tIns="48218" rIns="96435" bIns="48218" rtlCol="0">
            <a:spAutoFit/>
          </a:bodyPr>
          <a:lstStyle/>
          <a:p>
            <a:pPr algn="r"/>
            <a:r>
              <a:rPr lang="zh-CN" altLang="en-US" sz="1685" b="1" dirty="0">
                <a:solidFill>
                  <a:srgbClr val="0F0F2F"/>
                </a:solidFill>
                <a:latin typeface="微软雅黑" panose="020B0503020204020204" pitchFamily="34" charset="-122"/>
                <a:ea typeface="微软雅黑" panose="020B0503020204020204" pitchFamily="34" charset="-122"/>
              </a:rPr>
              <a:t>添加标题</a:t>
            </a:r>
            <a:endParaRPr lang="id-ID" altLang="zh-CN" sz="1685" b="1" dirty="0">
              <a:solidFill>
                <a:srgbClr val="0F0F2F"/>
              </a:solidFill>
              <a:latin typeface="微软雅黑" panose="020B0503020204020204" pitchFamily="34" charset="-122"/>
              <a:ea typeface="微软雅黑" panose="020B0503020204020204" pitchFamily="34" charset="-122"/>
            </a:endParaRPr>
          </a:p>
        </p:txBody>
      </p:sp>
      <p:sp>
        <p:nvSpPr>
          <p:cNvPr id="40" name="Rectangle 7"/>
          <p:cNvSpPr/>
          <p:nvPr/>
        </p:nvSpPr>
        <p:spPr>
          <a:xfrm>
            <a:off x="934086" y="3573622"/>
            <a:ext cx="3547375" cy="635410"/>
          </a:xfrm>
          <a:prstGeom prst="rect">
            <a:avLst/>
          </a:prstGeom>
        </p:spPr>
        <p:txBody>
          <a:bodyPr wrap="square" lIns="96435" tIns="48218" rIns="96435" bIns="48218">
            <a:spAutoFit/>
          </a:bodyPr>
          <a:lstStyle/>
          <a:p>
            <a:pPr>
              <a:lnSpc>
                <a:spcPct val="120000"/>
              </a:lnSpc>
            </a:pPr>
            <a:r>
              <a:rPr lang="zh-CN" altLang="en-US" sz="1000" dirty="0">
                <a:solidFill>
                  <a:srgbClr val="0F0F2F"/>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US" altLang="zh-CN" sz="1000" dirty="0">
              <a:solidFill>
                <a:srgbClr val="0F0F2F"/>
              </a:solidFill>
              <a:latin typeface="Lato Light" panose="020F0302020204030203" pitchFamily="34" charset="0"/>
              <a:cs typeface="Lato Light"/>
            </a:endParaRPr>
          </a:p>
        </p:txBody>
      </p:sp>
      <p:sp>
        <p:nvSpPr>
          <p:cNvPr id="41" name="TextBox 8"/>
          <p:cNvSpPr txBox="1"/>
          <p:nvPr/>
        </p:nvSpPr>
        <p:spPr>
          <a:xfrm>
            <a:off x="3420918" y="4605366"/>
            <a:ext cx="1060375" cy="357001"/>
          </a:xfrm>
          <a:prstGeom prst="rect">
            <a:avLst/>
          </a:prstGeom>
          <a:noFill/>
        </p:spPr>
        <p:txBody>
          <a:bodyPr wrap="none" lIns="96435" tIns="48218" rIns="96435" bIns="48218" rtlCol="0">
            <a:spAutoFit/>
          </a:bodyPr>
          <a:lstStyle/>
          <a:p>
            <a:pPr algn="r"/>
            <a:r>
              <a:rPr lang="zh-CN" altLang="en-US" sz="1685" b="1" dirty="0">
                <a:solidFill>
                  <a:srgbClr val="0F0F2F"/>
                </a:solidFill>
                <a:latin typeface="微软雅黑" panose="020B0503020204020204" pitchFamily="34" charset="-122"/>
                <a:ea typeface="微软雅黑" panose="020B0503020204020204" pitchFamily="34" charset="-122"/>
              </a:rPr>
              <a:t>添加标题</a:t>
            </a:r>
            <a:endParaRPr lang="id-ID" altLang="zh-CN" sz="1685" b="1" dirty="0">
              <a:solidFill>
                <a:srgbClr val="0F0F2F"/>
              </a:solidFill>
              <a:latin typeface="微软雅黑" panose="020B0503020204020204" pitchFamily="34" charset="-122"/>
              <a:ea typeface="微软雅黑" panose="020B0503020204020204" pitchFamily="34" charset="-122"/>
            </a:endParaRPr>
          </a:p>
        </p:txBody>
      </p:sp>
      <p:sp>
        <p:nvSpPr>
          <p:cNvPr id="46" name="Rectangle 9"/>
          <p:cNvSpPr/>
          <p:nvPr/>
        </p:nvSpPr>
        <p:spPr>
          <a:xfrm>
            <a:off x="934086" y="4908939"/>
            <a:ext cx="3547375" cy="635410"/>
          </a:xfrm>
          <a:prstGeom prst="rect">
            <a:avLst/>
          </a:prstGeom>
        </p:spPr>
        <p:txBody>
          <a:bodyPr wrap="square" lIns="96435" tIns="48218" rIns="96435" bIns="48218">
            <a:spAutoFit/>
          </a:bodyPr>
          <a:lstStyle/>
          <a:p>
            <a:pPr>
              <a:lnSpc>
                <a:spcPct val="120000"/>
              </a:lnSpc>
            </a:pPr>
            <a:r>
              <a:rPr lang="zh-CN" altLang="en-US" sz="1000" dirty="0">
                <a:solidFill>
                  <a:srgbClr val="0F0F2F"/>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US" altLang="zh-CN" sz="1000" dirty="0">
              <a:solidFill>
                <a:srgbClr val="0F0F2F"/>
              </a:solidFill>
              <a:latin typeface="Lato Light" panose="020F0302020204030203" pitchFamily="34" charset="0"/>
              <a:cs typeface="Lato Light"/>
            </a:endParaRPr>
          </a:p>
        </p:txBody>
      </p:sp>
      <p:sp>
        <p:nvSpPr>
          <p:cNvPr id="50" name="TextBox 10"/>
          <p:cNvSpPr txBox="1"/>
          <p:nvPr/>
        </p:nvSpPr>
        <p:spPr>
          <a:xfrm>
            <a:off x="7422496" y="1882777"/>
            <a:ext cx="1060375" cy="357001"/>
          </a:xfrm>
          <a:prstGeom prst="rect">
            <a:avLst/>
          </a:prstGeom>
          <a:noFill/>
        </p:spPr>
        <p:txBody>
          <a:bodyPr wrap="none" lIns="96435" tIns="48218" rIns="96435" bIns="48218" rtlCol="0">
            <a:spAutoFit/>
          </a:bodyPr>
          <a:lstStyle/>
          <a:p>
            <a:pPr algn="r"/>
            <a:r>
              <a:rPr lang="zh-CN" altLang="en-US" sz="1685" b="1" dirty="0">
                <a:solidFill>
                  <a:srgbClr val="0F0F2F"/>
                </a:solidFill>
                <a:latin typeface="微软雅黑" panose="020B0503020204020204" pitchFamily="34" charset="-122"/>
                <a:ea typeface="微软雅黑" panose="020B0503020204020204" pitchFamily="34" charset="-122"/>
              </a:rPr>
              <a:t>添加标题</a:t>
            </a:r>
            <a:endParaRPr lang="id-ID" altLang="zh-CN" sz="1685" b="1" dirty="0">
              <a:solidFill>
                <a:srgbClr val="0F0F2F"/>
              </a:solidFill>
              <a:latin typeface="微软雅黑" panose="020B0503020204020204" pitchFamily="34" charset="-122"/>
              <a:ea typeface="微软雅黑" panose="020B0503020204020204" pitchFamily="34" charset="-122"/>
            </a:endParaRPr>
          </a:p>
        </p:txBody>
      </p:sp>
      <p:sp>
        <p:nvSpPr>
          <p:cNvPr id="51" name="Rectangle 11"/>
          <p:cNvSpPr/>
          <p:nvPr/>
        </p:nvSpPr>
        <p:spPr>
          <a:xfrm>
            <a:off x="7426509" y="2194549"/>
            <a:ext cx="3509301" cy="635410"/>
          </a:xfrm>
          <a:prstGeom prst="rect">
            <a:avLst/>
          </a:prstGeom>
        </p:spPr>
        <p:txBody>
          <a:bodyPr wrap="square" lIns="96435" tIns="48218" rIns="96435" bIns="48218">
            <a:spAutoFit/>
          </a:bodyPr>
          <a:lstStyle/>
          <a:p>
            <a:pPr>
              <a:lnSpc>
                <a:spcPct val="120000"/>
              </a:lnSpc>
            </a:pPr>
            <a:r>
              <a:rPr lang="zh-CN" altLang="en-US" sz="1000" dirty="0">
                <a:solidFill>
                  <a:srgbClr val="0F0F2F"/>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US" altLang="zh-CN" sz="1000" dirty="0">
              <a:solidFill>
                <a:srgbClr val="0F0F2F"/>
              </a:solidFill>
              <a:latin typeface="Lato Light" panose="020F0302020204030203" pitchFamily="34" charset="0"/>
              <a:cs typeface="Lato Light"/>
            </a:endParaRPr>
          </a:p>
        </p:txBody>
      </p:sp>
      <p:sp>
        <p:nvSpPr>
          <p:cNvPr id="52" name="TextBox 12"/>
          <p:cNvSpPr txBox="1"/>
          <p:nvPr/>
        </p:nvSpPr>
        <p:spPr>
          <a:xfrm>
            <a:off x="7422496" y="3261850"/>
            <a:ext cx="1060375" cy="357001"/>
          </a:xfrm>
          <a:prstGeom prst="rect">
            <a:avLst/>
          </a:prstGeom>
          <a:noFill/>
        </p:spPr>
        <p:txBody>
          <a:bodyPr wrap="none" lIns="96435" tIns="48218" rIns="96435" bIns="48218" rtlCol="0">
            <a:spAutoFit/>
          </a:bodyPr>
          <a:lstStyle/>
          <a:p>
            <a:pPr algn="r"/>
            <a:r>
              <a:rPr lang="zh-CN" altLang="en-US" sz="1685" b="1" dirty="0">
                <a:solidFill>
                  <a:srgbClr val="0F0F2F"/>
                </a:solidFill>
                <a:latin typeface="微软雅黑" panose="020B0503020204020204" pitchFamily="34" charset="-122"/>
                <a:ea typeface="微软雅黑" panose="020B0503020204020204" pitchFamily="34" charset="-122"/>
              </a:rPr>
              <a:t>添加标题</a:t>
            </a:r>
            <a:endParaRPr lang="id-ID" altLang="zh-CN" sz="1685" b="1" dirty="0">
              <a:solidFill>
                <a:srgbClr val="0F0F2F"/>
              </a:solidFill>
              <a:latin typeface="微软雅黑" panose="020B0503020204020204" pitchFamily="34" charset="-122"/>
              <a:ea typeface="微软雅黑" panose="020B0503020204020204" pitchFamily="34" charset="-122"/>
            </a:endParaRPr>
          </a:p>
        </p:txBody>
      </p:sp>
      <p:sp>
        <p:nvSpPr>
          <p:cNvPr id="53" name="Rectangle 13"/>
          <p:cNvSpPr/>
          <p:nvPr/>
        </p:nvSpPr>
        <p:spPr>
          <a:xfrm>
            <a:off x="7426509" y="3573622"/>
            <a:ext cx="3509301" cy="635410"/>
          </a:xfrm>
          <a:prstGeom prst="rect">
            <a:avLst/>
          </a:prstGeom>
        </p:spPr>
        <p:txBody>
          <a:bodyPr wrap="square" lIns="96435" tIns="48218" rIns="96435" bIns="48218">
            <a:spAutoFit/>
          </a:bodyPr>
          <a:lstStyle/>
          <a:p>
            <a:pPr>
              <a:lnSpc>
                <a:spcPct val="120000"/>
              </a:lnSpc>
            </a:pPr>
            <a:r>
              <a:rPr lang="zh-CN" altLang="en-US" sz="1000" dirty="0">
                <a:solidFill>
                  <a:srgbClr val="0F0F2F"/>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US" altLang="zh-CN" sz="1000" dirty="0">
              <a:solidFill>
                <a:srgbClr val="0F0F2F"/>
              </a:solidFill>
              <a:latin typeface="Lato Light" panose="020F0302020204030203" pitchFamily="34" charset="0"/>
              <a:cs typeface="Lato Light"/>
            </a:endParaRPr>
          </a:p>
        </p:txBody>
      </p:sp>
      <p:sp>
        <p:nvSpPr>
          <p:cNvPr id="54" name="TextBox 14"/>
          <p:cNvSpPr txBox="1"/>
          <p:nvPr/>
        </p:nvSpPr>
        <p:spPr>
          <a:xfrm>
            <a:off x="7422496" y="4605366"/>
            <a:ext cx="1060375" cy="357001"/>
          </a:xfrm>
          <a:prstGeom prst="rect">
            <a:avLst/>
          </a:prstGeom>
          <a:noFill/>
        </p:spPr>
        <p:txBody>
          <a:bodyPr wrap="none" lIns="96435" tIns="48218" rIns="96435" bIns="48218" rtlCol="0">
            <a:spAutoFit/>
          </a:bodyPr>
          <a:lstStyle/>
          <a:p>
            <a:pPr algn="r"/>
            <a:r>
              <a:rPr lang="zh-CN" altLang="en-US" sz="1685" b="1" dirty="0">
                <a:solidFill>
                  <a:srgbClr val="0F0F2F"/>
                </a:solidFill>
                <a:latin typeface="微软雅黑" panose="020B0503020204020204" pitchFamily="34" charset="-122"/>
                <a:ea typeface="微软雅黑" panose="020B0503020204020204" pitchFamily="34" charset="-122"/>
              </a:rPr>
              <a:t>添加标题</a:t>
            </a:r>
            <a:endParaRPr lang="id-ID" altLang="zh-CN" sz="1685" b="1" dirty="0">
              <a:solidFill>
                <a:srgbClr val="0F0F2F"/>
              </a:solidFill>
              <a:latin typeface="微软雅黑" panose="020B0503020204020204" pitchFamily="34" charset="-122"/>
              <a:ea typeface="微软雅黑" panose="020B0503020204020204" pitchFamily="34" charset="-122"/>
            </a:endParaRPr>
          </a:p>
        </p:txBody>
      </p:sp>
      <p:sp>
        <p:nvSpPr>
          <p:cNvPr id="55" name="Rectangle 15"/>
          <p:cNvSpPr/>
          <p:nvPr/>
        </p:nvSpPr>
        <p:spPr>
          <a:xfrm>
            <a:off x="7426509" y="4908939"/>
            <a:ext cx="3509301" cy="635410"/>
          </a:xfrm>
          <a:prstGeom prst="rect">
            <a:avLst/>
          </a:prstGeom>
        </p:spPr>
        <p:txBody>
          <a:bodyPr wrap="square" lIns="96435" tIns="48218" rIns="96435" bIns="48218">
            <a:spAutoFit/>
          </a:bodyPr>
          <a:lstStyle/>
          <a:p>
            <a:pPr>
              <a:lnSpc>
                <a:spcPct val="120000"/>
              </a:lnSpc>
            </a:pPr>
            <a:r>
              <a:rPr lang="zh-CN" altLang="en-US" sz="1000" dirty="0">
                <a:solidFill>
                  <a:srgbClr val="0F0F2F"/>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US" altLang="zh-CN" sz="1000" dirty="0">
              <a:solidFill>
                <a:srgbClr val="0F0F2F"/>
              </a:solidFill>
              <a:latin typeface="Lato Light" panose="020F0302020204030203" pitchFamily="34" charset="0"/>
              <a:cs typeface="Lato Light"/>
            </a:endParaRPr>
          </a:p>
        </p:txBody>
      </p:sp>
      <p:grpSp>
        <p:nvGrpSpPr>
          <p:cNvPr id="56" name="Group 16"/>
          <p:cNvGrpSpPr/>
          <p:nvPr/>
        </p:nvGrpSpPr>
        <p:grpSpPr>
          <a:xfrm>
            <a:off x="6363636" y="1968782"/>
            <a:ext cx="974295" cy="974295"/>
            <a:chOff x="6389270" y="2371895"/>
            <a:chExt cx="923827" cy="923827"/>
          </a:xfrm>
        </p:grpSpPr>
        <p:sp>
          <p:nvSpPr>
            <p:cNvPr id="57" name="Oval 17"/>
            <p:cNvSpPr/>
            <p:nvPr/>
          </p:nvSpPr>
          <p:spPr>
            <a:xfrm>
              <a:off x="6389270" y="2371895"/>
              <a:ext cx="923827" cy="923827"/>
            </a:xfrm>
            <a:prstGeom prst="ellips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0F0F2F"/>
                </a:solidFill>
              </a:endParaRPr>
            </a:p>
          </p:txBody>
        </p:sp>
        <p:grpSp>
          <p:nvGrpSpPr>
            <p:cNvPr id="58" name="Group 18"/>
            <p:cNvGrpSpPr/>
            <p:nvPr/>
          </p:nvGrpSpPr>
          <p:grpSpPr>
            <a:xfrm>
              <a:off x="6642102" y="2686310"/>
              <a:ext cx="447696" cy="350733"/>
              <a:chOff x="6342848" y="3565543"/>
              <a:chExt cx="480228" cy="376220"/>
            </a:xfrm>
            <a:solidFill>
              <a:schemeClr val="bg1"/>
            </a:solidFill>
          </p:grpSpPr>
          <p:sp>
            <p:nvSpPr>
              <p:cNvPr id="59" name="AutoShape 43"/>
              <p:cNvSpPr/>
              <p:nvPr/>
            </p:nvSpPr>
            <p:spPr bwMode="auto">
              <a:xfrm>
                <a:off x="6342848" y="356554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sz="1545">
                  <a:solidFill>
                    <a:srgbClr val="0F0F2F"/>
                  </a:solidFill>
                  <a:effectLst>
                    <a:outerShdw blurRad="38100" dist="38100" dir="2700000" algn="tl">
                      <a:srgbClr val="000000"/>
                    </a:outerShdw>
                  </a:effectLst>
                  <a:latin typeface="Gill Sans" charset="0"/>
                  <a:sym typeface="Gill Sans" charset="0"/>
                </a:endParaRPr>
              </a:p>
            </p:txBody>
          </p:sp>
          <p:sp>
            <p:nvSpPr>
              <p:cNvPr id="60" name="AutoShape 44"/>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sz="1545">
                  <a:solidFill>
                    <a:srgbClr val="0F0F2F"/>
                  </a:solidFill>
                  <a:effectLst>
                    <a:outerShdw blurRad="38100" dist="38100" dir="2700000" algn="tl">
                      <a:srgbClr val="000000"/>
                    </a:outerShdw>
                  </a:effectLst>
                  <a:latin typeface="Gill Sans" charset="0"/>
                  <a:sym typeface="Gill Sans" charset="0"/>
                </a:endParaRPr>
              </a:p>
            </p:txBody>
          </p:sp>
          <p:sp>
            <p:nvSpPr>
              <p:cNvPr id="61" name="AutoShape 45"/>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sz="1545">
                  <a:solidFill>
                    <a:srgbClr val="0F0F2F"/>
                  </a:solidFill>
                  <a:effectLst>
                    <a:outerShdw blurRad="38100" dist="38100" dir="2700000" algn="tl">
                      <a:srgbClr val="000000"/>
                    </a:outerShdw>
                  </a:effectLst>
                  <a:latin typeface="Gill Sans" charset="0"/>
                  <a:sym typeface="Gill Sans" charset="0"/>
                </a:endParaRPr>
              </a:p>
            </p:txBody>
          </p:sp>
        </p:grpSp>
      </p:grpSp>
      <p:grpSp>
        <p:nvGrpSpPr>
          <p:cNvPr id="62" name="Group 22"/>
          <p:cNvGrpSpPr/>
          <p:nvPr/>
        </p:nvGrpSpPr>
        <p:grpSpPr>
          <a:xfrm>
            <a:off x="6386624" y="4725560"/>
            <a:ext cx="974295" cy="974295"/>
            <a:chOff x="6411067" y="4985873"/>
            <a:chExt cx="923827" cy="923827"/>
          </a:xfrm>
        </p:grpSpPr>
        <p:sp>
          <p:nvSpPr>
            <p:cNvPr id="63" name="Oval 23"/>
            <p:cNvSpPr/>
            <p:nvPr/>
          </p:nvSpPr>
          <p:spPr>
            <a:xfrm>
              <a:off x="6411067" y="4985873"/>
              <a:ext cx="923827" cy="923827"/>
            </a:xfrm>
            <a:prstGeom prst="ellips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0F0F2F"/>
                </a:solidFill>
              </a:endParaRPr>
            </a:p>
          </p:txBody>
        </p:sp>
        <p:grpSp>
          <p:nvGrpSpPr>
            <p:cNvPr id="64" name="Group 24"/>
            <p:cNvGrpSpPr/>
            <p:nvPr/>
          </p:nvGrpSpPr>
          <p:grpSpPr>
            <a:xfrm>
              <a:off x="6729667" y="5245510"/>
              <a:ext cx="297472" cy="433628"/>
              <a:chOff x="3582988" y="3510757"/>
              <a:chExt cx="319088" cy="465138"/>
            </a:xfrm>
            <a:solidFill>
              <a:schemeClr val="bg1"/>
            </a:solidFill>
          </p:grpSpPr>
          <p:sp>
            <p:nvSpPr>
              <p:cNvPr id="65"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8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sz="1545">
                  <a:solidFill>
                    <a:srgbClr val="0F0F2F"/>
                  </a:solidFill>
                  <a:effectLst>
                    <a:outerShdw blurRad="38100" dist="38100" dir="2700000" algn="tl">
                      <a:srgbClr val="000000"/>
                    </a:outerShdw>
                  </a:effectLst>
                  <a:latin typeface="Gill Sans" charset="0"/>
                  <a:sym typeface="Gill Sans" charset="0"/>
                </a:endParaRPr>
              </a:p>
            </p:txBody>
          </p:sp>
          <p:sp>
            <p:nvSpPr>
              <p:cNvPr id="66"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sz="1545">
                  <a:solidFill>
                    <a:srgbClr val="0F0F2F"/>
                  </a:solidFill>
                  <a:effectLst>
                    <a:outerShdw blurRad="38100" dist="38100" dir="2700000" algn="tl">
                      <a:srgbClr val="000000"/>
                    </a:outerShdw>
                  </a:effectLst>
                  <a:latin typeface="Gill Sans" charset="0"/>
                  <a:sym typeface="Gill Sans" charset="0"/>
                </a:endParaRPr>
              </a:p>
            </p:txBody>
          </p:sp>
        </p:grpSp>
      </p:grpSp>
      <p:grpSp>
        <p:nvGrpSpPr>
          <p:cNvPr id="67" name="Group 27"/>
          <p:cNvGrpSpPr/>
          <p:nvPr/>
        </p:nvGrpSpPr>
        <p:grpSpPr>
          <a:xfrm>
            <a:off x="4757179" y="4725560"/>
            <a:ext cx="974295" cy="974295"/>
            <a:chOff x="862657" y="4985873"/>
            <a:chExt cx="923827" cy="923827"/>
          </a:xfrm>
        </p:grpSpPr>
        <p:sp>
          <p:nvSpPr>
            <p:cNvPr id="68" name="Oval 28"/>
            <p:cNvSpPr/>
            <p:nvPr/>
          </p:nvSpPr>
          <p:spPr>
            <a:xfrm>
              <a:off x="862657" y="4985873"/>
              <a:ext cx="923827" cy="923827"/>
            </a:xfrm>
            <a:prstGeom prst="ellips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0F0F2F"/>
                </a:solidFill>
              </a:endParaRPr>
            </a:p>
          </p:txBody>
        </p:sp>
        <p:sp>
          <p:nvSpPr>
            <p:cNvPr id="69" name="AutoShape 32"/>
            <p:cNvSpPr/>
            <p:nvPr/>
          </p:nvSpPr>
          <p:spPr bwMode="auto">
            <a:xfrm>
              <a:off x="1110299" y="5259578"/>
              <a:ext cx="427810" cy="374425"/>
            </a:xfrm>
            <a:custGeom>
              <a:avLst/>
              <a:gdLst>
                <a:gd name="T0" fmla="+- 0 10800 108"/>
                <a:gd name="T1" fmla="*/ T0 w 21384"/>
                <a:gd name="T2" fmla="*/ 10800 h 21600"/>
                <a:gd name="T3" fmla="+- 0 10800 108"/>
                <a:gd name="T4" fmla="*/ T3 w 21384"/>
                <a:gd name="T5" fmla="*/ 10800 h 21600"/>
                <a:gd name="T6" fmla="+- 0 10800 108"/>
                <a:gd name="T7" fmla="*/ T6 w 21384"/>
                <a:gd name="T8" fmla="*/ 10800 h 21600"/>
                <a:gd name="T9" fmla="+- 0 10800 108"/>
                <a:gd name="T10" fmla="*/ T9 w 21384"/>
                <a:gd name="T11" fmla="*/ 10800 h 21600"/>
              </a:gdLst>
              <a:ahLst/>
              <a:cxnLst>
                <a:cxn ang="0">
                  <a:pos x="T1" y="T2"/>
                </a:cxn>
                <a:cxn ang="0">
                  <a:pos x="T4" y="T5"/>
                </a:cxn>
                <a:cxn ang="0">
                  <a:pos x="T7" y="T8"/>
                </a:cxn>
                <a:cxn ang="0">
                  <a:pos x="T10" y="T11"/>
                </a:cxn>
              </a:cxnLst>
              <a:rect l="0" t="0"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sz="1545">
                <a:solidFill>
                  <a:srgbClr val="0F0F2F"/>
                </a:solidFill>
                <a:effectLst>
                  <a:outerShdw blurRad="38100" dist="38100" dir="2700000" algn="tl">
                    <a:srgbClr val="000000"/>
                  </a:outerShdw>
                </a:effectLst>
                <a:latin typeface="Gill Sans" charset="0"/>
                <a:sym typeface="Gill Sans" charset="0"/>
              </a:endParaRPr>
            </a:p>
          </p:txBody>
        </p:sp>
      </p:grpSp>
      <p:grpSp>
        <p:nvGrpSpPr>
          <p:cNvPr id="70" name="Group 30"/>
          <p:cNvGrpSpPr/>
          <p:nvPr/>
        </p:nvGrpSpPr>
        <p:grpSpPr>
          <a:xfrm>
            <a:off x="4757179" y="3347854"/>
            <a:ext cx="974295" cy="974295"/>
            <a:chOff x="862657" y="3679532"/>
            <a:chExt cx="923827" cy="923827"/>
          </a:xfrm>
        </p:grpSpPr>
        <p:sp>
          <p:nvSpPr>
            <p:cNvPr id="71" name="Oval 31"/>
            <p:cNvSpPr/>
            <p:nvPr/>
          </p:nvSpPr>
          <p:spPr>
            <a:xfrm>
              <a:off x="862657" y="3679532"/>
              <a:ext cx="923827" cy="923827"/>
            </a:xfrm>
            <a:prstGeom prst="ellips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0F0F2F"/>
                </a:solidFill>
              </a:endParaRPr>
            </a:p>
          </p:txBody>
        </p:sp>
        <p:grpSp>
          <p:nvGrpSpPr>
            <p:cNvPr id="72" name="Group 32"/>
            <p:cNvGrpSpPr/>
            <p:nvPr/>
          </p:nvGrpSpPr>
          <p:grpSpPr>
            <a:xfrm>
              <a:off x="1110299" y="3947859"/>
              <a:ext cx="428542" cy="401484"/>
              <a:chOff x="5368132" y="3540125"/>
              <a:chExt cx="465138" cy="435769"/>
            </a:xfrm>
            <a:solidFill>
              <a:schemeClr val="bg1"/>
            </a:solidFill>
          </p:grpSpPr>
          <p:sp>
            <p:nvSpPr>
              <p:cNvPr id="73"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sz="1545">
                  <a:solidFill>
                    <a:srgbClr val="0F0F2F"/>
                  </a:solidFill>
                  <a:effectLst>
                    <a:outerShdw blurRad="38100" dist="38100" dir="2700000" algn="tl">
                      <a:srgbClr val="000000"/>
                    </a:outerShdw>
                  </a:effectLst>
                  <a:latin typeface="Gill Sans" charset="0"/>
                  <a:sym typeface="Gill Sans" charset="0"/>
                </a:endParaRPr>
              </a:p>
            </p:txBody>
          </p:sp>
          <p:sp>
            <p:nvSpPr>
              <p:cNvPr id="74"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sz="1545">
                  <a:solidFill>
                    <a:srgbClr val="0F0F2F"/>
                  </a:solidFill>
                  <a:effectLst>
                    <a:outerShdw blurRad="38100" dist="38100" dir="2700000" algn="tl">
                      <a:srgbClr val="000000"/>
                    </a:outerShdw>
                  </a:effectLst>
                  <a:latin typeface="Gill Sans" charset="0"/>
                  <a:sym typeface="Gill Sans" charset="0"/>
                </a:endParaRPr>
              </a:p>
            </p:txBody>
          </p:sp>
        </p:grpSp>
      </p:grpSp>
      <p:grpSp>
        <p:nvGrpSpPr>
          <p:cNvPr id="75" name="Group 35"/>
          <p:cNvGrpSpPr/>
          <p:nvPr/>
        </p:nvGrpSpPr>
        <p:grpSpPr>
          <a:xfrm>
            <a:off x="6386624" y="3347854"/>
            <a:ext cx="974295" cy="974295"/>
            <a:chOff x="6411067" y="3679532"/>
            <a:chExt cx="923827" cy="923827"/>
          </a:xfrm>
        </p:grpSpPr>
        <p:sp>
          <p:nvSpPr>
            <p:cNvPr id="76" name="Oval 36"/>
            <p:cNvSpPr/>
            <p:nvPr/>
          </p:nvSpPr>
          <p:spPr>
            <a:xfrm>
              <a:off x="6411067" y="3679532"/>
              <a:ext cx="923827" cy="923827"/>
            </a:xfrm>
            <a:prstGeom prst="ellipse">
              <a:avLst/>
            </a:prstGeom>
            <a:solidFill>
              <a:srgbClr val="0F0F2F"/>
            </a:solidFill>
            <a:ln>
              <a:solidFill>
                <a:srgbClr val="1F3B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0F0F2F"/>
                </a:solidFill>
              </a:endParaRPr>
            </a:p>
          </p:txBody>
        </p:sp>
        <p:sp>
          <p:nvSpPr>
            <p:cNvPr id="77" name="AutoShape 139"/>
            <p:cNvSpPr/>
            <p:nvPr/>
          </p:nvSpPr>
          <p:spPr bwMode="auto">
            <a:xfrm>
              <a:off x="6682815" y="3933473"/>
              <a:ext cx="427811" cy="414648"/>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sz="1545">
                <a:solidFill>
                  <a:srgbClr val="0F0F2F"/>
                </a:solidFill>
                <a:effectLst>
                  <a:outerShdw blurRad="38100" dist="38100" dir="2700000" algn="tl">
                    <a:srgbClr val="000000"/>
                  </a:outerShdw>
                </a:effectLst>
                <a:latin typeface="Gill Sans" charset="0"/>
                <a:sym typeface="Gill Sans" charset="0"/>
              </a:endParaRPr>
            </a:p>
          </p:txBody>
        </p:sp>
      </p:grpSp>
      <p:grpSp>
        <p:nvGrpSpPr>
          <p:cNvPr id="78" name="Group 38"/>
          <p:cNvGrpSpPr/>
          <p:nvPr/>
        </p:nvGrpSpPr>
        <p:grpSpPr>
          <a:xfrm>
            <a:off x="4757179" y="1968782"/>
            <a:ext cx="974295" cy="974295"/>
            <a:chOff x="862657" y="2371895"/>
            <a:chExt cx="923827" cy="923827"/>
          </a:xfrm>
        </p:grpSpPr>
        <p:sp>
          <p:nvSpPr>
            <p:cNvPr id="79" name="Oval 39"/>
            <p:cNvSpPr/>
            <p:nvPr/>
          </p:nvSpPr>
          <p:spPr>
            <a:xfrm>
              <a:off x="862657" y="2371895"/>
              <a:ext cx="923827" cy="923827"/>
            </a:xfrm>
            <a:prstGeom prst="ellips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0F0F2F"/>
                </a:solidFill>
              </a:endParaRPr>
            </a:p>
          </p:txBody>
        </p:sp>
        <p:grpSp>
          <p:nvGrpSpPr>
            <p:cNvPr id="80" name="Group 40"/>
            <p:cNvGrpSpPr/>
            <p:nvPr/>
          </p:nvGrpSpPr>
          <p:grpSpPr>
            <a:xfrm>
              <a:off x="1111529" y="2661892"/>
              <a:ext cx="427811" cy="375157"/>
              <a:chOff x="1640798" y="2149003"/>
              <a:chExt cx="464344" cy="407194"/>
            </a:xfrm>
            <a:solidFill>
              <a:schemeClr val="bg1"/>
            </a:solidFill>
          </p:grpSpPr>
          <p:sp>
            <p:nvSpPr>
              <p:cNvPr id="81" name="AutoShape 147"/>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sz="1545">
                  <a:solidFill>
                    <a:srgbClr val="0F0F2F"/>
                  </a:solidFill>
                  <a:effectLst>
                    <a:outerShdw blurRad="38100" dist="38100" dir="2700000" algn="tl">
                      <a:srgbClr val="000000"/>
                    </a:outerShdw>
                  </a:effectLst>
                  <a:latin typeface="Gill Sans" charset="0"/>
                  <a:sym typeface="Gill Sans" charset="0"/>
                </a:endParaRPr>
              </a:p>
            </p:txBody>
          </p:sp>
          <p:sp>
            <p:nvSpPr>
              <p:cNvPr id="82" name="AutoShape 148"/>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defTabSz="241300" hangingPunct="0"/>
                <a:endParaRPr lang="en-US" sz="1545">
                  <a:solidFill>
                    <a:srgbClr val="0F0F2F"/>
                  </a:solidFill>
                  <a:effectLst>
                    <a:outerShdw blurRad="38100" dist="38100" dir="2700000" algn="tl">
                      <a:srgbClr val="000000"/>
                    </a:outerShdw>
                  </a:effectLst>
                  <a:latin typeface="Gill Sans" charset="0"/>
                  <a:sym typeface="Gill Sans" charset="0"/>
                </a:endParaRPr>
              </a:p>
            </p:txBody>
          </p:sp>
        </p:grpSp>
      </p:grpSp>
      <p:cxnSp>
        <p:nvCxnSpPr>
          <p:cNvPr id="83" name="Straight Connector 43"/>
          <p:cNvCxnSpPr/>
          <p:nvPr/>
        </p:nvCxnSpPr>
        <p:spPr>
          <a:xfrm>
            <a:off x="6054344" y="1843682"/>
            <a:ext cx="0" cy="3978043"/>
          </a:xfrm>
          <a:prstGeom prst="line">
            <a:avLst/>
          </a:prstGeom>
          <a:ln w="19050">
            <a:solidFill>
              <a:schemeClr val="bg2">
                <a:lumMod val="10000"/>
              </a:schemeClr>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outHorizontal)">
                                      <p:cBhvr>
                                        <p:cTn id="7" dur="500"/>
                                        <p:tgtEl>
                                          <p:spTgt spid="8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500"/>
                                        <p:tgtEl>
                                          <p:spTgt spid="78"/>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right)">
                                      <p:cBhvr>
                                        <p:cTn id="15" dur="500"/>
                                        <p:tgtEl>
                                          <p:spTgt spid="3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500"/>
                                        <p:tgtEl>
                                          <p:spTgt spid="70"/>
                                        </p:tgtEl>
                                      </p:cBhvr>
                                    </p:animEffect>
                                  </p:childTnLst>
                                </p:cTn>
                              </p:par>
                            </p:childTnLst>
                          </p:cTn>
                        </p:par>
                        <p:par>
                          <p:cTn id="36" fill="hold">
                            <p:stCondLst>
                              <p:cond delay="4000"/>
                            </p:stCondLst>
                            <p:childTnLst>
                              <p:par>
                                <p:cTn id="37" presetID="22" presetClass="entr" presetSubtype="2"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right)">
                                      <p:cBhvr>
                                        <p:cTn id="39" dur="500"/>
                                        <p:tgtEl>
                                          <p:spTgt spid="3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left)">
                                      <p:cBhvr>
                                        <p:cTn id="51" dur="500"/>
                                        <p:tgtEl>
                                          <p:spTgt spid="52"/>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fade">
                                      <p:cBhvr>
                                        <p:cTn id="59" dur="500"/>
                                        <p:tgtEl>
                                          <p:spTgt spid="67"/>
                                        </p:tgtEl>
                                      </p:cBhvr>
                                    </p:animEffect>
                                  </p:childTnLst>
                                </p:cTn>
                              </p:par>
                            </p:childTnLst>
                          </p:cTn>
                        </p:par>
                        <p:par>
                          <p:cTn id="60" fill="hold">
                            <p:stCondLst>
                              <p:cond delay="7000"/>
                            </p:stCondLst>
                            <p:childTnLst>
                              <p:par>
                                <p:cTn id="61" presetID="22" presetClass="entr" presetSubtype="2"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right)">
                                      <p:cBhvr>
                                        <p:cTn id="63" dur="500"/>
                                        <p:tgtEl>
                                          <p:spTgt spid="41"/>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childTnLst>
                          </p:cTn>
                        </p:par>
                        <p:par>
                          <p:cTn id="72" fill="hold">
                            <p:stCondLst>
                              <p:cond delay="8500"/>
                            </p:stCondLst>
                            <p:childTnLst>
                              <p:par>
                                <p:cTn id="73" presetID="22" presetClass="entr" presetSubtype="8" fill="hold" grpId="0" nodeType="after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wipe(left)">
                                      <p:cBhvr>
                                        <p:cTn id="75" dur="500"/>
                                        <p:tgtEl>
                                          <p:spTgt spid="54"/>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fade">
                                      <p:cBhvr>
                                        <p:cTn id="7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39" grpId="0"/>
      <p:bldP spid="40" grpId="0"/>
      <p:bldP spid="41" grpId="0"/>
      <p:bldP spid="46" grpId="0"/>
      <p:bldP spid="50" grpId="0"/>
      <p:bldP spid="51" grpId="0"/>
      <p:bldP spid="52" grpId="0"/>
      <p:bldP spid="53" grpId="0"/>
      <p:bldP spid="54" grpId="0"/>
      <p:bldP spid="5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3" name="矩形 42"/>
          <p:cNvSpPr/>
          <p:nvPr/>
        </p:nvSpPr>
        <p:spPr>
          <a:xfrm>
            <a:off x="0" y="216424"/>
            <a:ext cx="3837529" cy="40011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 </a:t>
            </a: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ADD DIRECTORY ONE TITLES</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MH_SubTitle_1"/>
          <p:cNvSpPr>
            <a:spLocks noChangeArrowheads="1"/>
          </p:cNvSpPr>
          <p:nvPr>
            <p:custDataLst>
              <p:tags r:id="rId2"/>
            </p:custDataLst>
          </p:nvPr>
        </p:nvSpPr>
        <p:spPr bwMode="auto">
          <a:xfrm>
            <a:off x="3234267" y="1505495"/>
            <a:ext cx="346551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F0F2F"/>
                </a:solidFill>
                <a:latin typeface="微软雅黑" panose="020B0503020204020204" pitchFamily="34" charset="-122"/>
                <a:ea typeface="微软雅黑" panose="020B0503020204020204" pitchFamily="34" charset="-122"/>
              </a:rPr>
              <a:t>添加标题</a:t>
            </a:r>
            <a:endParaRPr lang="en-US" altLang="zh-CN" sz="2000" b="1" dirty="0">
              <a:solidFill>
                <a:srgbClr val="0F0F2F"/>
              </a:solidFill>
              <a:latin typeface="微软雅黑" panose="020B0503020204020204" pitchFamily="34" charset="-122"/>
              <a:ea typeface="微软雅黑" panose="020B0503020204020204" pitchFamily="34" charset="-122"/>
            </a:endParaRPr>
          </a:p>
        </p:txBody>
      </p:sp>
      <p:sp>
        <p:nvSpPr>
          <p:cNvPr id="45" name="MH_Text_1"/>
          <p:cNvSpPr/>
          <p:nvPr>
            <p:custDataLst>
              <p:tags r:id="rId3"/>
            </p:custDataLst>
          </p:nvPr>
        </p:nvSpPr>
        <p:spPr>
          <a:xfrm>
            <a:off x="3234266" y="1926182"/>
            <a:ext cx="2590800" cy="966788"/>
          </a:xfrm>
          <a:prstGeom prst="rect">
            <a:avLst/>
          </a:prstGeom>
        </p:spPr>
        <p:txBody>
          <a:bodyPr>
            <a:normAutofit/>
          </a:bodyPr>
          <a:lstStyle/>
          <a:p>
            <a:pPr fontAlgn="base">
              <a:lnSpc>
                <a:spcPct val="125000"/>
              </a:lnSpc>
              <a:spcBef>
                <a:spcPct val="0"/>
              </a:spcBef>
              <a:spcAft>
                <a:spcPct val="0"/>
              </a:spcAft>
            </a:pPr>
            <a:r>
              <a:rPr lang="zh-CN" altLang="en-US" sz="1400" dirty="0">
                <a:solidFill>
                  <a:srgbClr val="0F0F2F"/>
                </a:solidFill>
                <a:latin typeface="微软雅黑" panose="020B0503020204020204" pitchFamily="34" charset="-122"/>
                <a:ea typeface="微软雅黑" panose="020B0503020204020204" pitchFamily="34" charset="-122"/>
                <a:cs typeface="Lato Light" panose="020F0302020204030203" pitchFamily="34" charset="0"/>
                <a:sym typeface="Lato Light" panose="020F0302020204030203" pitchFamily="34" charset="0"/>
              </a:rPr>
              <a:t>此处添加内容详细文本描述，建议与标题相关并符合整体语言风格</a:t>
            </a:r>
            <a:r>
              <a:rPr lang="en-US" altLang="zh-CN" sz="1400" dirty="0">
                <a:solidFill>
                  <a:srgbClr val="0F0F2F"/>
                </a:solidFill>
                <a:latin typeface="微软雅黑" panose="020B0503020204020204" pitchFamily="34" charset="-122"/>
                <a:ea typeface="微软雅黑" panose="020B0503020204020204" pitchFamily="34" charset="-122"/>
                <a:cs typeface="Lato Light" panose="020F0302020204030203" pitchFamily="34" charset="0"/>
                <a:sym typeface="Lato Light" panose="020F0302020204030203" pitchFamily="34" charset="0"/>
              </a:rPr>
              <a:t>.</a:t>
            </a:r>
            <a:endParaRPr lang="en-US" altLang="zh-CN" sz="1400" dirty="0">
              <a:solidFill>
                <a:srgbClr val="0F0F2F"/>
              </a:solidFill>
              <a:latin typeface="微软雅黑" panose="020B0503020204020204" pitchFamily="34" charset="-122"/>
              <a:ea typeface="微软雅黑" panose="020B0503020204020204" pitchFamily="34" charset="-122"/>
              <a:cs typeface="Lato Light" panose="020F0302020204030203" pitchFamily="34" charset="0"/>
              <a:sym typeface="Lato Light" panose="020F0302020204030203" pitchFamily="34" charset="0"/>
            </a:endParaRPr>
          </a:p>
        </p:txBody>
      </p:sp>
      <p:sp>
        <p:nvSpPr>
          <p:cNvPr id="46" name="MH_SubTitle_3"/>
          <p:cNvSpPr>
            <a:spLocks noChangeArrowheads="1"/>
          </p:cNvSpPr>
          <p:nvPr>
            <p:custDataLst>
              <p:tags r:id="rId4"/>
            </p:custDataLst>
          </p:nvPr>
        </p:nvSpPr>
        <p:spPr bwMode="auto">
          <a:xfrm>
            <a:off x="5404381" y="4760818"/>
            <a:ext cx="3465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F0F2F"/>
                </a:solidFill>
                <a:latin typeface="微软雅黑" panose="020B0503020204020204" pitchFamily="34" charset="-122"/>
                <a:ea typeface="微软雅黑" panose="020B0503020204020204" pitchFamily="34" charset="-122"/>
              </a:rPr>
              <a:t>添加标题</a:t>
            </a:r>
            <a:endParaRPr lang="en-US" altLang="zh-CN" sz="2000" b="1" dirty="0">
              <a:solidFill>
                <a:srgbClr val="0F0F2F"/>
              </a:solidFill>
              <a:latin typeface="微软雅黑" panose="020B0503020204020204" pitchFamily="34" charset="-122"/>
              <a:ea typeface="微软雅黑" panose="020B0503020204020204" pitchFamily="34" charset="-122"/>
            </a:endParaRPr>
          </a:p>
        </p:txBody>
      </p:sp>
      <p:sp>
        <p:nvSpPr>
          <p:cNvPr id="47" name="MH_Text_3"/>
          <p:cNvSpPr/>
          <p:nvPr>
            <p:custDataLst>
              <p:tags r:id="rId5"/>
            </p:custDataLst>
          </p:nvPr>
        </p:nvSpPr>
        <p:spPr>
          <a:xfrm>
            <a:off x="5404380" y="5181507"/>
            <a:ext cx="2590800" cy="966787"/>
          </a:xfrm>
          <a:prstGeom prst="rect">
            <a:avLst/>
          </a:prstGeom>
        </p:spPr>
        <p:txBody>
          <a:bodyPr>
            <a:normAutofit/>
          </a:bodyPr>
          <a:lstStyle/>
          <a:p>
            <a:pPr fontAlgn="base">
              <a:lnSpc>
                <a:spcPct val="125000"/>
              </a:lnSpc>
              <a:spcBef>
                <a:spcPct val="0"/>
              </a:spcBef>
              <a:spcAft>
                <a:spcPct val="0"/>
              </a:spcAft>
            </a:pPr>
            <a:r>
              <a:rPr lang="zh-CN" altLang="en-US" sz="1400" dirty="0">
                <a:solidFill>
                  <a:srgbClr val="0F0F2F"/>
                </a:solidFill>
                <a:latin typeface="微软雅黑" panose="020B0503020204020204" pitchFamily="34" charset="-122"/>
                <a:ea typeface="微软雅黑" panose="020B0503020204020204" pitchFamily="34" charset="-122"/>
                <a:cs typeface="Lato Light" panose="020F0302020204030203" pitchFamily="34" charset="0"/>
                <a:sym typeface="Lato Light" panose="020F0302020204030203" pitchFamily="34" charset="0"/>
              </a:rPr>
              <a:t>此处添加内容详细文本描述，建议与标题相关并符合整体语言风格</a:t>
            </a:r>
            <a:r>
              <a:rPr lang="en-US" altLang="zh-CN" sz="1400" dirty="0">
                <a:solidFill>
                  <a:srgbClr val="0F0F2F"/>
                </a:solidFill>
                <a:latin typeface="微软雅黑" panose="020B0503020204020204" pitchFamily="34" charset="-122"/>
                <a:ea typeface="微软雅黑" panose="020B0503020204020204" pitchFamily="34" charset="-122"/>
                <a:cs typeface="Lato Light" panose="020F0302020204030203" pitchFamily="34" charset="0"/>
                <a:sym typeface="Lato Light" panose="020F0302020204030203" pitchFamily="34" charset="0"/>
              </a:rPr>
              <a:t>.</a:t>
            </a:r>
            <a:endParaRPr lang="en-US" altLang="zh-CN" sz="1400" dirty="0">
              <a:solidFill>
                <a:srgbClr val="0F0F2F"/>
              </a:solidFill>
              <a:latin typeface="微软雅黑" panose="020B0503020204020204" pitchFamily="34" charset="-122"/>
              <a:ea typeface="微软雅黑" panose="020B0503020204020204" pitchFamily="34" charset="-122"/>
              <a:cs typeface="Lato Light" panose="020F0302020204030203" pitchFamily="34" charset="0"/>
              <a:sym typeface="Lato Light" panose="020F0302020204030203" pitchFamily="34" charset="0"/>
            </a:endParaRPr>
          </a:p>
        </p:txBody>
      </p:sp>
      <p:sp>
        <p:nvSpPr>
          <p:cNvPr id="48" name="MH_Text_2"/>
          <p:cNvSpPr/>
          <p:nvPr>
            <p:custDataLst>
              <p:tags r:id="rId6"/>
            </p:custDataLst>
          </p:nvPr>
        </p:nvSpPr>
        <p:spPr>
          <a:xfrm>
            <a:off x="1604214" y="5196239"/>
            <a:ext cx="2589212" cy="965200"/>
          </a:xfrm>
          <a:prstGeom prst="rect">
            <a:avLst/>
          </a:prstGeom>
        </p:spPr>
        <p:txBody>
          <a:bodyPr>
            <a:normAutofit/>
          </a:bodyPr>
          <a:lstStyle/>
          <a:p>
            <a:pPr fontAlgn="base">
              <a:lnSpc>
                <a:spcPct val="125000"/>
              </a:lnSpc>
              <a:spcBef>
                <a:spcPct val="0"/>
              </a:spcBef>
              <a:spcAft>
                <a:spcPct val="0"/>
              </a:spcAft>
            </a:pPr>
            <a:r>
              <a:rPr lang="zh-CN" altLang="en-US" sz="1400" dirty="0">
                <a:solidFill>
                  <a:srgbClr val="0F0F2F"/>
                </a:solidFill>
                <a:latin typeface="微软雅黑" panose="020B0503020204020204" pitchFamily="34" charset="-122"/>
                <a:ea typeface="微软雅黑" panose="020B0503020204020204" pitchFamily="34" charset="-122"/>
                <a:cs typeface="Lato Light" panose="020F0302020204030203" pitchFamily="34" charset="0"/>
                <a:sym typeface="Lato Light" panose="020F0302020204030203" pitchFamily="34" charset="0"/>
              </a:rPr>
              <a:t>此处添加内容详细文本描述，建议与标题相关并符合整体语言风格</a:t>
            </a:r>
            <a:r>
              <a:rPr lang="en-US" altLang="zh-CN" sz="1400" dirty="0">
                <a:solidFill>
                  <a:srgbClr val="0F0F2F"/>
                </a:solidFill>
                <a:latin typeface="微软雅黑" panose="020B0503020204020204" pitchFamily="34" charset="-122"/>
                <a:ea typeface="微软雅黑" panose="020B0503020204020204" pitchFamily="34" charset="-122"/>
                <a:cs typeface="Lato Light" panose="020F0302020204030203" pitchFamily="34" charset="0"/>
                <a:sym typeface="Lato Light" panose="020F0302020204030203" pitchFamily="34" charset="0"/>
              </a:rPr>
              <a:t>.</a:t>
            </a:r>
            <a:endParaRPr lang="en-US" altLang="zh-CN" sz="1400" dirty="0">
              <a:solidFill>
                <a:srgbClr val="0F0F2F"/>
              </a:solidFill>
              <a:latin typeface="微软雅黑" panose="020B0503020204020204" pitchFamily="34" charset="-122"/>
              <a:ea typeface="微软雅黑" panose="020B0503020204020204" pitchFamily="34" charset="-122"/>
              <a:cs typeface="Lato Light" panose="020F0302020204030203" pitchFamily="34" charset="0"/>
              <a:sym typeface="Lato Light" panose="020F0302020204030203" pitchFamily="34" charset="0"/>
            </a:endParaRPr>
          </a:p>
        </p:txBody>
      </p:sp>
      <p:sp>
        <p:nvSpPr>
          <p:cNvPr id="53" name="MH_SubTitle_1"/>
          <p:cNvSpPr>
            <a:spLocks noChangeArrowheads="1"/>
          </p:cNvSpPr>
          <p:nvPr>
            <p:custDataLst>
              <p:tags r:id="rId7"/>
            </p:custDataLst>
          </p:nvPr>
        </p:nvSpPr>
        <p:spPr bwMode="auto">
          <a:xfrm>
            <a:off x="1688446" y="4808407"/>
            <a:ext cx="346551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solidFill>
                  <a:srgbClr val="0F0F2F"/>
                </a:solidFill>
                <a:latin typeface="微软雅黑" panose="020B0503020204020204" pitchFamily="34" charset="-122"/>
                <a:ea typeface="微软雅黑" panose="020B0503020204020204" pitchFamily="34" charset="-122"/>
              </a:rPr>
              <a:t>添加标题</a:t>
            </a:r>
            <a:endParaRPr lang="en-US" altLang="zh-CN" sz="2000" b="1" dirty="0">
              <a:solidFill>
                <a:srgbClr val="0F0F2F"/>
              </a:solidFill>
              <a:latin typeface="微软雅黑" panose="020B0503020204020204" pitchFamily="34" charset="-122"/>
              <a:ea typeface="微软雅黑" panose="020B0503020204020204" pitchFamily="34" charset="-122"/>
            </a:endParaRPr>
          </a:p>
        </p:txBody>
      </p:sp>
      <p:sp>
        <p:nvSpPr>
          <p:cNvPr id="54" name="MH_SubTitle_1"/>
          <p:cNvSpPr>
            <a:spLocks noChangeArrowheads="1"/>
          </p:cNvSpPr>
          <p:nvPr>
            <p:custDataLst>
              <p:tags r:id="rId8"/>
            </p:custDataLst>
          </p:nvPr>
        </p:nvSpPr>
        <p:spPr bwMode="auto">
          <a:xfrm>
            <a:off x="6823296" y="1505495"/>
            <a:ext cx="346551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F0F2F"/>
                </a:solidFill>
                <a:latin typeface="微软雅黑" panose="020B0503020204020204" pitchFamily="34" charset="-122"/>
                <a:ea typeface="微软雅黑" panose="020B0503020204020204" pitchFamily="34" charset="-122"/>
              </a:rPr>
              <a:t>添加标题</a:t>
            </a:r>
            <a:endParaRPr lang="en-US" altLang="zh-CN" sz="2000" b="1" dirty="0">
              <a:solidFill>
                <a:srgbClr val="0F0F2F"/>
              </a:solidFill>
              <a:latin typeface="微软雅黑" panose="020B0503020204020204" pitchFamily="34" charset="-122"/>
              <a:ea typeface="微软雅黑" panose="020B0503020204020204" pitchFamily="34" charset="-122"/>
            </a:endParaRPr>
          </a:p>
        </p:txBody>
      </p:sp>
      <p:sp>
        <p:nvSpPr>
          <p:cNvPr id="55" name="MH_Text_1"/>
          <p:cNvSpPr/>
          <p:nvPr>
            <p:custDataLst>
              <p:tags r:id="rId9"/>
            </p:custDataLst>
          </p:nvPr>
        </p:nvSpPr>
        <p:spPr>
          <a:xfrm>
            <a:off x="6823295" y="1926182"/>
            <a:ext cx="2590800" cy="966788"/>
          </a:xfrm>
          <a:prstGeom prst="rect">
            <a:avLst/>
          </a:prstGeom>
        </p:spPr>
        <p:txBody>
          <a:bodyPr>
            <a:normAutofit/>
          </a:bodyPr>
          <a:lstStyle/>
          <a:p>
            <a:pPr fontAlgn="base">
              <a:lnSpc>
                <a:spcPct val="125000"/>
              </a:lnSpc>
              <a:spcBef>
                <a:spcPct val="0"/>
              </a:spcBef>
              <a:spcAft>
                <a:spcPct val="0"/>
              </a:spcAft>
            </a:pPr>
            <a:r>
              <a:rPr lang="zh-CN" altLang="en-US" sz="1400" dirty="0">
                <a:solidFill>
                  <a:srgbClr val="0F0F2F"/>
                </a:solidFill>
                <a:latin typeface="微软雅黑" panose="020B0503020204020204" pitchFamily="34" charset="-122"/>
                <a:ea typeface="微软雅黑" panose="020B0503020204020204" pitchFamily="34" charset="-122"/>
                <a:cs typeface="Lato Light" panose="020F0302020204030203" pitchFamily="34" charset="0"/>
                <a:sym typeface="Lato Light" panose="020F0302020204030203" pitchFamily="34" charset="0"/>
              </a:rPr>
              <a:t>此处添加内容详细文本描述，建议与标题相关并符合整体语言风格</a:t>
            </a:r>
            <a:r>
              <a:rPr lang="en-US" altLang="zh-CN" sz="1400" dirty="0">
                <a:solidFill>
                  <a:srgbClr val="0F0F2F"/>
                </a:solidFill>
                <a:latin typeface="微软雅黑" panose="020B0503020204020204" pitchFamily="34" charset="-122"/>
                <a:ea typeface="微软雅黑" panose="020B0503020204020204" pitchFamily="34" charset="-122"/>
                <a:cs typeface="Lato Light" panose="020F0302020204030203" pitchFamily="34" charset="0"/>
                <a:sym typeface="Lato Light" panose="020F0302020204030203" pitchFamily="34" charset="0"/>
              </a:rPr>
              <a:t>.</a:t>
            </a:r>
            <a:endParaRPr lang="en-US" altLang="zh-CN" sz="1400" dirty="0">
              <a:solidFill>
                <a:srgbClr val="0F0F2F"/>
              </a:solidFill>
              <a:latin typeface="微软雅黑" panose="020B0503020204020204" pitchFamily="34" charset="-122"/>
              <a:ea typeface="微软雅黑" panose="020B0503020204020204" pitchFamily="34" charset="-122"/>
              <a:cs typeface="Lato Light" panose="020F0302020204030203" pitchFamily="34" charset="0"/>
              <a:sym typeface="Lato Light" panose="020F0302020204030203" pitchFamily="34" charset="0"/>
            </a:endParaRPr>
          </a:p>
        </p:txBody>
      </p:sp>
      <p:sp>
        <p:nvSpPr>
          <p:cNvPr id="56" name="MH_SubTitle_1"/>
          <p:cNvSpPr>
            <a:spLocks noChangeArrowheads="1"/>
          </p:cNvSpPr>
          <p:nvPr>
            <p:custDataLst>
              <p:tags r:id="rId10"/>
            </p:custDataLst>
          </p:nvPr>
        </p:nvSpPr>
        <p:spPr bwMode="auto">
          <a:xfrm>
            <a:off x="8726487" y="4760820"/>
            <a:ext cx="346551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F0F2F"/>
                </a:solidFill>
                <a:latin typeface="微软雅黑" panose="020B0503020204020204" pitchFamily="34" charset="-122"/>
                <a:ea typeface="微软雅黑" panose="020B0503020204020204" pitchFamily="34" charset="-122"/>
              </a:rPr>
              <a:t>添加标题</a:t>
            </a:r>
            <a:endParaRPr lang="en-US" altLang="zh-CN" sz="2000" b="1" dirty="0">
              <a:solidFill>
                <a:srgbClr val="0F0F2F"/>
              </a:solidFill>
              <a:latin typeface="微软雅黑" panose="020B0503020204020204" pitchFamily="34" charset="-122"/>
              <a:ea typeface="微软雅黑" panose="020B0503020204020204" pitchFamily="34" charset="-122"/>
            </a:endParaRPr>
          </a:p>
        </p:txBody>
      </p:sp>
      <p:sp>
        <p:nvSpPr>
          <p:cNvPr id="57" name="MH_Text_1"/>
          <p:cNvSpPr/>
          <p:nvPr>
            <p:custDataLst>
              <p:tags r:id="rId11"/>
            </p:custDataLst>
          </p:nvPr>
        </p:nvSpPr>
        <p:spPr>
          <a:xfrm>
            <a:off x="8726486" y="5181507"/>
            <a:ext cx="2590800" cy="966788"/>
          </a:xfrm>
          <a:prstGeom prst="rect">
            <a:avLst/>
          </a:prstGeom>
        </p:spPr>
        <p:txBody>
          <a:bodyPr>
            <a:normAutofit/>
          </a:bodyPr>
          <a:lstStyle/>
          <a:p>
            <a:pPr fontAlgn="base">
              <a:lnSpc>
                <a:spcPct val="125000"/>
              </a:lnSpc>
              <a:spcBef>
                <a:spcPct val="0"/>
              </a:spcBef>
              <a:spcAft>
                <a:spcPct val="0"/>
              </a:spcAft>
            </a:pPr>
            <a:r>
              <a:rPr lang="zh-CN" altLang="en-US" sz="1400" dirty="0">
                <a:solidFill>
                  <a:srgbClr val="0F0F2F"/>
                </a:solidFill>
                <a:latin typeface="微软雅黑" panose="020B0503020204020204" pitchFamily="34" charset="-122"/>
                <a:ea typeface="微软雅黑" panose="020B0503020204020204" pitchFamily="34" charset="-122"/>
                <a:cs typeface="Lato Light" panose="020F0302020204030203" pitchFamily="34" charset="0"/>
                <a:sym typeface="Lato Light" panose="020F0302020204030203" pitchFamily="34" charset="0"/>
              </a:rPr>
              <a:t>此处添加内容详细文本描述，建议与标题相关并符合整体语言风格</a:t>
            </a:r>
            <a:r>
              <a:rPr lang="en-US" altLang="zh-CN" sz="1400" dirty="0">
                <a:solidFill>
                  <a:srgbClr val="0F0F2F"/>
                </a:solidFill>
                <a:latin typeface="微软雅黑" panose="020B0503020204020204" pitchFamily="34" charset="-122"/>
                <a:ea typeface="微软雅黑" panose="020B0503020204020204" pitchFamily="34" charset="-122"/>
                <a:cs typeface="Lato Light" panose="020F0302020204030203" pitchFamily="34" charset="0"/>
                <a:sym typeface="Lato Light" panose="020F0302020204030203" pitchFamily="34" charset="0"/>
              </a:rPr>
              <a:t>.</a:t>
            </a:r>
            <a:endParaRPr lang="en-US" altLang="zh-CN" sz="1400" dirty="0">
              <a:solidFill>
                <a:srgbClr val="0F0F2F"/>
              </a:solidFill>
              <a:latin typeface="微软雅黑" panose="020B0503020204020204" pitchFamily="34" charset="-122"/>
              <a:ea typeface="微软雅黑" panose="020B0503020204020204" pitchFamily="34" charset="-122"/>
              <a:cs typeface="Lato Light" panose="020F0302020204030203" pitchFamily="34" charset="0"/>
              <a:sym typeface="Lato Light" panose="020F0302020204030203" pitchFamily="34" charset="0"/>
            </a:endParaRPr>
          </a:p>
        </p:txBody>
      </p:sp>
      <p:grpSp>
        <p:nvGrpSpPr>
          <p:cNvPr id="58" name="组合 57"/>
          <p:cNvGrpSpPr/>
          <p:nvPr/>
        </p:nvGrpSpPr>
        <p:grpSpPr>
          <a:xfrm>
            <a:off x="2072217" y="2784566"/>
            <a:ext cx="8079178" cy="1755463"/>
            <a:chOff x="2072217" y="2784566"/>
            <a:chExt cx="8079178" cy="1755463"/>
          </a:xfrm>
        </p:grpSpPr>
        <p:grpSp>
          <p:nvGrpSpPr>
            <p:cNvPr id="70" name="组合 69"/>
            <p:cNvGrpSpPr/>
            <p:nvPr/>
          </p:nvGrpSpPr>
          <p:grpSpPr>
            <a:xfrm rot="5400000">
              <a:off x="3400676" y="1456107"/>
              <a:ext cx="1755463" cy="4412381"/>
              <a:chOff x="3018147" y="1912938"/>
              <a:chExt cx="1350962" cy="3395662"/>
            </a:xfrm>
          </p:grpSpPr>
          <p:sp>
            <p:nvSpPr>
              <p:cNvPr id="84" name="MH_Other_1"/>
              <p:cNvSpPr/>
              <p:nvPr>
                <p:custDataLst>
                  <p:tags r:id="rId12"/>
                </p:custDataLst>
              </p:nvPr>
            </p:nvSpPr>
            <p:spPr>
              <a:xfrm>
                <a:off x="3403909" y="1912938"/>
                <a:ext cx="577850" cy="3395662"/>
              </a:xfrm>
              <a:custGeom>
                <a:avLst/>
                <a:gdLst>
                  <a:gd name="connsiteX0" fmla="*/ 286341 w 572682"/>
                  <a:gd name="connsiteY0" fmla="*/ 0 h 3360921"/>
                  <a:gd name="connsiteX1" fmla="*/ 572682 w 572682"/>
                  <a:gd name="connsiteY1" fmla="*/ 286341 h 3360921"/>
                  <a:gd name="connsiteX2" fmla="*/ 488815 w 572682"/>
                  <a:gd name="connsiteY2" fmla="*/ 488815 h 3360921"/>
                  <a:gd name="connsiteX3" fmla="*/ 452012 w 572682"/>
                  <a:gd name="connsiteY3" fmla="*/ 513628 h 3360921"/>
                  <a:gd name="connsiteX4" fmla="*/ 452012 w 572682"/>
                  <a:gd name="connsiteY4" fmla="*/ 1449520 h 3360921"/>
                  <a:gd name="connsiteX5" fmla="*/ 488815 w 572682"/>
                  <a:gd name="connsiteY5" fmla="*/ 1474333 h 3360921"/>
                  <a:gd name="connsiteX6" fmla="*/ 572682 w 572682"/>
                  <a:gd name="connsiteY6" fmla="*/ 1676807 h 3360921"/>
                  <a:gd name="connsiteX7" fmla="*/ 488815 w 572682"/>
                  <a:gd name="connsiteY7" fmla="*/ 1879281 h 3360921"/>
                  <a:gd name="connsiteX8" fmla="*/ 452012 w 572682"/>
                  <a:gd name="connsiteY8" fmla="*/ 1904094 h 3360921"/>
                  <a:gd name="connsiteX9" fmla="*/ 452012 w 572682"/>
                  <a:gd name="connsiteY9" fmla="*/ 2847293 h 3360921"/>
                  <a:gd name="connsiteX10" fmla="*/ 488815 w 572682"/>
                  <a:gd name="connsiteY10" fmla="*/ 2872106 h 3360921"/>
                  <a:gd name="connsiteX11" fmla="*/ 572682 w 572682"/>
                  <a:gd name="connsiteY11" fmla="*/ 3074580 h 3360921"/>
                  <a:gd name="connsiteX12" fmla="*/ 286341 w 572682"/>
                  <a:gd name="connsiteY12" fmla="*/ 3360921 h 3360921"/>
                  <a:gd name="connsiteX13" fmla="*/ 0 w 572682"/>
                  <a:gd name="connsiteY13" fmla="*/ 3074580 h 3360921"/>
                  <a:gd name="connsiteX14" fmla="*/ 83868 w 572682"/>
                  <a:gd name="connsiteY14" fmla="*/ 2872106 h 3360921"/>
                  <a:gd name="connsiteX15" fmla="*/ 120669 w 572682"/>
                  <a:gd name="connsiteY15" fmla="*/ 2847294 h 3360921"/>
                  <a:gd name="connsiteX16" fmla="*/ 120669 w 572682"/>
                  <a:gd name="connsiteY16" fmla="*/ 1904093 h 3360921"/>
                  <a:gd name="connsiteX17" fmla="*/ 83868 w 572682"/>
                  <a:gd name="connsiteY17" fmla="*/ 1879281 h 3360921"/>
                  <a:gd name="connsiteX18" fmla="*/ 0 w 572682"/>
                  <a:gd name="connsiteY18" fmla="*/ 1676807 h 3360921"/>
                  <a:gd name="connsiteX19" fmla="*/ 83868 w 572682"/>
                  <a:gd name="connsiteY19" fmla="*/ 1474333 h 3360921"/>
                  <a:gd name="connsiteX20" fmla="*/ 120669 w 572682"/>
                  <a:gd name="connsiteY20" fmla="*/ 1449521 h 3360921"/>
                  <a:gd name="connsiteX21" fmla="*/ 120669 w 572682"/>
                  <a:gd name="connsiteY21" fmla="*/ 513627 h 3360921"/>
                  <a:gd name="connsiteX22" fmla="*/ 83868 w 572682"/>
                  <a:gd name="connsiteY22" fmla="*/ 488815 h 3360921"/>
                  <a:gd name="connsiteX23" fmla="*/ 0 w 572682"/>
                  <a:gd name="connsiteY23" fmla="*/ 286341 h 3360921"/>
                  <a:gd name="connsiteX24" fmla="*/ 286341 w 572682"/>
                  <a:gd name="connsiteY24" fmla="*/ 0 h 336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2682" h="3360921">
                    <a:moveTo>
                      <a:pt x="286341" y="0"/>
                    </a:moveTo>
                    <a:cubicBezTo>
                      <a:pt x="444483" y="0"/>
                      <a:pt x="572682" y="128199"/>
                      <a:pt x="572682" y="286341"/>
                    </a:cubicBezTo>
                    <a:cubicBezTo>
                      <a:pt x="572682" y="365412"/>
                      <a:pt x="540632" y="436997"/>
                      <a:pt x="488815" y="488815"/>
                    </a:cubicBezTo>
                    <a:lnTo>
                      <a:pt x="452012" y="513628"/>
                    </a:lnTo>
                    <a:lnTo>
                      <a:pt x="452012" y="1449520"/>
                    </a:lnTo>
                    <a:lnTo>
                      <a:pt x="488815" y="1474333"/>
                    </a:lnTo>
                    <a:cubicBezTo>
                      <a:pt x="540632" y="1526151"/>
                      <a:pt x="572682" y="1597736"/>
                      <a:pt x="572682" y="1676807"/>
                    </a:cubicBezTo>
                    <a:cubicBezTo>
                      <a:pt x="572682" y="1755878"/>
                      <a:pt x="540632" y="1827463"/>
                      <a:pt x="488815" y="1879281"/>
                    </a:cubicBezTo>
                    <a:lnTo>
                      <a:pt x="452012" y="1904094"/>
                    </a:lnTo>
                    <a:lnTo>
                      <a:pt x="452012" y="2847293"/>
                    </a:lnTo>
                    <a:lnTo>
                      <a:pt x="488815" y="2872106"/>
                    </a:lnTo>
                    <a:cubicBezTo>
                      <a:pt x="540632" y="2923924"/>
                      <a:pt x="572682" y="2995509"/>
                      <a:pt x="572682" y="3074580"/>
                    </a:cubicBezTo>
                    <a:cubicBezTo>
                      <a:pt x="572682" y="3232722"/>
                      <a:pt x="444483" y="3360921"/>
                      <a:pt x="286341" y="3360921"/>
                    </a:cubicBezTo>
                    <a:cubicBezTo>
                      <a:pt x="128199" y="3360921"/>
                      <a:pt x="0" y="3232722"/>
                      <a:pt x="0" y="3074580"/>
                    </a:cubicBezTo>
                    <a:cubicBezTo>
                      <a:pt x="0" y="2995509"/>
                      <a:pt x="32050" y="2923924"/>
                      <a:pt x="83868" y="2872106"/>
                    </a:cubicBezTo>
                    <a:lnTo>
                      <a:pt x="120669" y="2847294"/>
                    </a:lnTo>
                    <a:lnTo>
                      <a:pt x="120669" y="1904093"/>
                    </a:lnTo>
                    <a:lnTo>
                      <a:pt x="83868" y="1879281"/>
                    </a:lnTo>
                    <a:cubicBezTo>
                      <a:pt x="32050" y="1827463"/>
                      <a:pt x="0" y="1755878"/>
                      <a:pt x="0" y="1676807"/>
                    </a:cubicBezTo>
                    <a:cubicBezTo>
                      <a:pt x="0" y="1597736"/>
                      <a:pt x="32050" y="1526151"/>
                      <a:pt x="83868" y="1474333"/>
                    </a:cubicBezTo>
                    <a:lnTo>
                      <a:pt x="120669" y="1449521"/>
                    </a:lnTo>
                    <a:lnTo>
                      <a:pt x="120669" y="513627"/>
                    </a:lnTo>
                    <a:lnTo>
                      <a:pt x="83868" y="488815"/>
                    </a:lnTo>
                    <a:cubicBezTo>
                      <a:pt x="32050" y="436997"/>
                      <a:pt x="0" y="365412"/>
                      <a:pt x="0" y="286341"/>
                    </a:cubicBezTo>
                    <a:cubicBezTo>
                      <a:pt x="0" y="128199"/>
                      <a:pt x="128199" y="0"/>
                      <a:pt x="286341" y="0"/>
                    </a:cubicBezTo>
                    <a:close/>
                  </a:path>
                </a:pathLst>
              </a:custGeom>
              <a:solidFill>
                <a:srgbClr val="0F0F2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0F0F2F"/>
                  </a:solidFill>
                  <a:latin typeface="微软雅黑" panose="020B0503020204020204" pitchFamily="34" charset="-122"/>
                  <a:ea typeface="微软雅黑" panose="020B0503020204020204" pitchFamily="34" charset="-122"/>
                </a:endParaRPr>
              </a:p>
            </p:txBody>
          </p:sp>
          <p:sp>
            <p:nvSpPr>
              <p:cNvPr id="85" name="MH_Other_2"/>
              <p:cNvSpPr/>
              <p:nvPr>
                <p:custDataLst>
                  <p:tags r:id="rId13"/>
                </p:custDataLst>
              </p:nvPr>
            </p:nvSpPr>
            <p:spPr>
              <a:xfrm>
                <a:off x="3503830" y="2012605"/>
                <a:ext cx="378012" cy="378012"/>
              </a:xfrm>
              <a:prstGeom prst="ellipse">
                <a:avLst/>
              </a:prstGeom>
              <a:solidFill>
                <a:srgbClr val="FFFFFF"/>
              </a:solidFill>
              <a:ln>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F0F2F"/>
                  </a:solidFill>
                  <a:latin typeface="微软雅黑" panose="020B0503020204020204" pitchFamily="34" charset="-122"/>
                  <a:ea typeface="微软雅黑" panose="020B0503020204020204" pitchFamily="34" charset="-122"/>
                </a:endParaRPr>
              </a:p>
            </p:txBody>
          </p:sp>
          <p:sp>
            <p:nvSpPr>
              <p:cNvPr id="86" name="MH_Other_3"/>
              <p:cNvSpPr/>
              <p:nvPr>
                <p:custDataLst>
                  <p:tags r:id="rId14"/>
                </p:custDataLst>
              </p:nvPr>
            </p:nvSpPr>
            <p:spPr>
              <a:xfrm>
                <a:off x="3503830" y="4829591"/>
                <a:ext cx="378012" cy="378012"/>
              </a:xfrm>
              <a:prstGeom prst="ellipse">
                <a:avLst/>
              </a:prstGeom>
              <a:solidFill>
                <a:srgbClr val="FFFFFF"/>
              </a:solidFill>
              <a:ln>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0F0F2F"/>
                  </a:solidFill>
                  <a:latin typeface="微软雅黑" panose="020B0503020204020204" pitchFamily="34" charset="-122"/>
                  <a:ea typeface="微软雅黑" panose="020B0503020204020204" pitchFamily="34" charset="-122"/>
                </a:endParaRPr>
              </a:p>
            </p:txBody>
          </p:sp>
          <p:sp>
            <p:nvSpPr>
              <p:cNvPr id="87" name="MH_Other_4"/>
              <p:cNvSpPr/>
              <p:nvPr>
                <p:custDataLst>
                  <p:tags r:id="rId15"/>
                </p:custDataLst>
              </p:nvPr>
            </p:nvSpPr>
            <p:spPr>
              <a:xfrm>
                <a:off x="3503830" y="3417406"/>
                <a:ext cx="378012" cy="378012"/>
              </a:xfrm>
              <a:prstGeom prst="ellipse">
                <a:avLst/>
              </a:prstGeom>
              <a:solidFill>
                <a:srgbClr val="FFFFFF"/>
              </a:solidFill>
              <a:ln>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F0F2F"/>
                  </a:solidFill>
                  <a:latin typeface="微软雅黑" panose="020B0503020204020204" pitchFamily="34" charset="-122"/>
                  <a:ea typeface="微软雅黑" panose="020B0503020204020204" pitchFamily="34" charset="-122"/>
                </a:endParaRPr>
              </a:p>
            </p:txBody>
          </p:sp>
          <p:sp>
            <p:nvSpPr>
              <p:cNvPr id="88" name="MH_Other_5"/>
              <p:cNvSpPr>
                <a:spLocks noChangeAspect="1"/>
              </p:cNvSpPr>
              <p:nvPr>
                <p:custDataLst>
                  <p:tags r:id="rId16"/>
                </p:custDataLst>
              </p:nvPr>
            </p:nvSpPr>
            <p:spPr bwMode="auto">
              <a:xfrm>
                <a:off x="4089709" y="2090738"/>
                <a:ext cx="279400" cy="220662"/>
              </a:xfrm>
              <a:custGeom>
                <a:avLst/>
                <a:gdLst>
                  <a:gd name="T0" fmla="*/ 457481883 w 5616"/>
                  <a:gd name="T1" fmla="*/ 457857528 h 4433"/>
                  <a:gd name="T2" fmla="*/ 457481883 w 5616"/>
                  <a:gd name="T3" fmla="*/ 457857528 h 4433"/>
                  <a:gd name="T4" fmla="*/ 457481883 w 5616"/>
                  <a:gd name="T5" fmla="*/ 457857528 h 4433"/>
                  <a:gd name="T6" fmla="*/ 457481883 w 5616"/>
                  <a:gd name="T7" fmla="*/ 457857528 h 4433"/>
                  <a:gd name="T8" fmla="*/ 457481883 w 5616"/>
                  <a:gd name="T9" fmla="*/ 457857528 h 4433"/>
                  <a:gd name="T10" fmla="*/ 457481883 w 5616"/>
                  <a:gd name="T11" fmla="*/ 457857528 h 4433"/>
                  <a:gd name="T12" fmla="*/ 457481883 w 5616"/>
                  <a:gd name="T13" fmla="*/ 457857528 h 4433"/>
                  <a:gd name="T14" fmla="*/ 457481883 w 5616"/>
                  <a:gd name="T15" fmla="*/ 457857528 h 4433"/>
                  <a:gd name="T16" fmla="*/ 457481883 w 5616"/>
                  <a:gd name="T17" fmla="*/ 457857528 h 4433"/>
                  <a:gd name="T18" fmla="*/ 457481883 w 5616"/>
                  <a:gd name="T19" fmla="*/ 457857528 h 4433"/>
                  <a:gd name="T20" fmla="*/ 457481883 w 5616"/>
                  <a:gd name="T21" fmla="*/ 457857528 h 4433"/>
                  <a:gd name="T22" fmla="*/ 457481883 w 5616"/>
                  <a:gd name="T23" fmla="*/ 457857528 h 4433"/>
                  <a:gd name="T24" fmla="*/ 457481883 w 5616"/>
                  <a:gd name="T25" fmla="*/ 457857528 h 4433"/>
                  <a:gd name="T26" fmla="*/ 457481883 w 5616"/>
                  <a:gd name="T27" fmla="*/ 457857528 h 44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16" h="4433">
                    <a:moveTo>
                      <a:pt x="1854" y="1391"/>
                    </a:moveTo>
                    <a:lnTo>
                      <a:pt x="0" y="983"/>
                    </a:lnTo>
                    <a:lnTo>
                      <a:pt x="346" y="2217"/>
                    </a:lnTo>
                    <a:lnTo>
                      <a:pt x="0" y="3451"/>
                    </a:lnTo>
                    <a:lnTo>
                      <a:pt x="1854" y="3043"/>
                    </a:lnTo>
                    <a:lnTo>
                      <a:pt x="2116" y="2217"/>
                    </a:lnTo>
                    <a:lnTo>
                      <a:pt x="1854" y="1391"/>
                    </a:lnTo>
                    <a:close/>
                    <a:moveTo>
                      <a:pt x="5616" y="2217"/>
                    </a:moveTo>
                    <a:lnTo>
                      <a:pt x="1777" y="0"/>
                    </a:lnTo>
                    <a:lnTo>
                      <a:pt x="2481" y="2217"/>
                    </a:lnTo>
                    <a:lnTo>
                      <a:pt x="1777" y="4433"/>
                    </a:lnTo>
                    <a:lnTo>
                      <a:pt x="5616" y="2217"/>
                    </a:lnTo>
                    <a:close/>
                  </a:path>
                </a:pathLst>
              </a:cu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F0F2F"/>
                  </a:solidFill>
                  <a:latin typeface="微软雅黑" panose="020B0503020204020204" pitchFamily="34" charset="-122"/>
                  <a:ea typeface="微软雅黑" panose="020B0503020204020204" pitchFamily="34" charset="-122"/>
                </a:endParaRPr>
              </a:p>
            </p:txBody>
          </p:sp>
          <p:sp>
            <p:nvSpPr>
              <p:cNvPr id="89" name="MH_Other_6"/>
              <p:cNvSpPr>
                <a:spLocks noChangeAspect="1"/>
              </p:cNvSpPr>
              <p:nvPr>
                <p:custDataLst>
                  <p:tags r:id="rId17"/>
                </p:custDataLst>
              </p:nvPr>
            </p:nvSpPr>
            <p:spPr bwMode="auto">
              <a:xfrm flipH="1">
                <a:off x="3018147" y="3498851"/>
                <a:ext cx="279400" cy="219075"/>
              </a:xfrm>
              <a:custGeom>
                <a:avLst/>
                <a:gdLst>
                  <a:gd name="T0" fmla="*/ 457481883 w 5616"/>
                  <a:gd name="T1" fmla="*/ 457857528 h 4433"/>
                  <a:gd name="T2" fmla="*/ 457481883 w 5616"/>
                  <a:gd name="T3" fmla="*/ 457857528 h 4433"/>
                  <a:gd name="T4" fmla="*/ 457481883 w 5616"/>
                  <a:gd name="T5" fmla="*/ 457857528 h 4433"/>
                  <a:gd name="T6" fmla="*/ 457481883 w 5616"/>
                  <a:gd name="T7" fmla="*/ 457857528 h 4433"/>
                  <a:gd name="T8" fmla="*/ 457481883 w 5616"/>
                  <a:gd name="T9" fmla="*/ 457857528 h 4433"/>
                  <a:gd name="T10" fmla="*/ 457481883 w 5616"/>
                  <a:gd name="T11" fmla="*/ 457857528 h 4433"/>
                  <a:gd name="T12" fmla="*/ 457481883 w 5616"/>
                  <a:gd name="T13" fmla="*/ 457857528 h 4433"/>
                  <a:gd name="T14" fmla="*/ 457481883 w 5616"/>
                  <a:gd name="T15" fmla="*/ 457857528 h 4433"/>
                  <a:gd name="T16" fmla="*/ 457481883 w 5616"/>
                  <a:gd name="T17" fmla="*/ 457857528 h 4433"/>
                  <a:gd name="T18" fmla="*/ 457481883 w 5616"/>
                  <a:gd name="T19" fmla="*/ 457857528 h 4433"/>
                  <a:gd name="T20" fmla="*/ 457481883 w 5616"/>
                  <a:gd name="T21" fmla="*/ 457857528 h 4433"/>
                  <a:gd name="T22" fmla="*/ 457481883 w 5616"/>
                  <a:gd name="T23" fmla="*/ 457857528 h 4433"/>
                  <a:gd name="T24" fmla="*/ 457481883 w 5616"/>
                  <a:gd name="T25" fmla="*/ 457857528 h 4433"/>
                  <a:gd name="T26" fmla="*/ 457481883 w 5616"/>
                  <a:gd name="T27" fmla="*/ 457857528 h 44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16" h="4433">
                    <a:moveTo>
                      <a:pt x="1854" y="1391"/>
                    </a:moveTo>
                    <a:lnTo>
                      <a:pt x="0" y="983"/>
                    </a:lnTo>
                    <a:lnTo>
                      <a:pt x="346" y="2217"/>
                    </a:lnTo>
                    <a:lnTo>
                      <a:pt x="0" y="3451"/>
                    </a:lnTo>
                    <a:lnTo>
                      <a:pt x="1854" y="3043"/>
                    </a:lnTo>
                    <a:lnTo>
                      <a:pt x="2116" y="2217"/>
                    </a:lnTo>
                    <a:lnTo>
                      <a:pt x="1854" y="1391"/>
                    </a:lnTo>
                    <a:close/>
                    <a:moveTo>
                      <a:pt x="5616" y="2217"/>
                    </a:moveTo>
                    <a:lnTo>
                      <a:pt x="1777" y="0"/>
                    </a:lnTo>
                    <a:lnTo>
                      <a:pt x="2481" y="2217"/>
                    </a:lnTo>
                    <a:lnTo>
                      <a:pt x="1777" y="4433"/>
                    </a:lnTo>
                    <a:lnTo>
                      <a:pt x="5616" y="2217"/>
                    </a:lnTo>
                    <a:close/>
                  </a:path>
                </a:pathLst>
              </a:cu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F0F2F"/>
                  </a:solidFill>
                  <a:latin typeface="微软雅黑" panose="020B0503020204020204" pitchFamily="34" charset="-122"/>
                  <a:ea typeface="微软雅黑" panose="020B0503020204020204" pitchFamily="34" charset="-122"/>
                </a:endParaRPr>
              </a:p>
            </p:txBody>
          </p:sp>
          <p:sp>
            <p:nvSpPr>
              <p:cNvPr id="90" name="MH_Other_7"/>
              <p:cNvSpPr>
                <a:spLocks noChangeAspect="1"/>
              </p:cNvSpPr>
              <p:nvPr>
                <p:custDataLst>
                  <p:tags r:id="rId18"/>
                </p:custDataLst>
              </p:nvPr>
            </p:nvSpPr>
            <p:spPr bwMode="auto">
              <a:xfrm>
                <a:off x="4089709" y="4908551"/>
                <a:ext cx="279400" cy="220663"/>
              </a:xfrm>
              <a:custGeom>
                <a:avLst/>
                <a:gdLst>
                  <a:gd name="T0" fmla="*/ 457481883 w 5616"/>
                  <a:gd name="T1" fmla="*/ 457857528 h 4433"/>
                  <a:gd name="T2" fmla="*/ 457481883 w 5616"/>
                  <a:gd name="T3" fmla="*/ 457857528 h 4433"/>
                  <a:gd name="T4" fmla="*/ 457481883 w 5616"/>
                  <a:gd name="T5" fmla="*/ 457857528 h 4433"/>
                  <a:gd name="T6" fmla="*/ 457481883 w 5616"/>
                  <a:gd name="T7" fmla="*/ 457857528 h 4433"/>
                  <a:gd name="T8" fmla="*/ 457481883 w 5616"/>
                  <a:gd name="T9" fmla="*/ 457857528 h 4433"/>
                  <a:gd name="T10" fmla="*/ 457481883 w 5616"/>
                  <a:gd name="T11" fmla="*/ 457857528 h 4433"/>
                  <a:gd name="T12" fmla="*/ 457481883 w 5616"/>
                  <a:gd name="T13" fmla="*/ 457857528 h 4433"/>
                  <a:gd name="T14" fmla="*/ 457481883 w 5616"/>
                  <a:gd name="T15" fmla="*/ 457857528 h 4433"/>
                  <a:gd name="T16" fmla="*/ 457481883 w 5616"/>
                  <a:gd name="T17" fmla="*/ 457857528 h 4433"/>
                  <a:gd name="T18" fmla="*/ 457481883 w 5616"/>
                  <a:gd name="T19" fmla="*/ 457857528 h 4433"/>
                  <a:gd name="T20" fmla="*/ 457481883 w 5616"/>
                  <a:gd name="T21" fmla="*/ 457857528 h 4433"/>
                  <a:gd name="T22" fmla="*/ 457481883 w 5616"/>
                  <a:gd name="T23" fmla="*/ 457857528 h 4433"/>
                  <a:gd name="T24" fmla="*/ 457481883 w 5616"/>
                  <a:gd name="T25" fmla="*/ 457857528 h 4433"/>
                  <a:gd name="T26" fmla="*/ 457481883 w 5616"/>
                  <a:gd name="T27" fmla="*/ 457857528 h 44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16" h="4433">
                    <a:moveTo>
                      <a:pt x="1854" y="1391"/>
                    </a:moveTo>
                    <a:lnTo>
                      <a:pt x="0" y="983"/>
                    </a:lnTo>
                    <a:lnTo>
                      <a:pt x="346" y="2217"/>
                    </a:lnTo>
                    <a:lnTo>
                      <a:pt x="0" y="3451"/>
                    </a:lnTo>
                    <a:lnTo>
                      <a:pt x="1854" y="3043"/>
                    </a:lnTo>
                    <a:lnTo>
                      <a:pt x="2116" y="2217"/>
                    </a:lnTo>
                    <a:lnTo>
                      <a:pt x="1854" y="1391"/>
                    </a:lnTo>
                    <a:close/>
                    <a:moveTo>
                      <a:pt x="5616" y="2217"/>
                    </a:moveTo>
                    <a:lnTo>
                      <a:pt x="1777" y="0"/>
                    </a:lnTo>
                    <a:lnTo>
                      <a:pt x="2481" y="2217"/>
                    </a:lnTo>
                    <a:lnTo>
                      <a:pt x="1777" y="4433"/>
                    </a:lnTo>
                    <a:lnTo>
                      <a:pt x="5616" y="2217"/>
                    </a:lnTo>
                    <a:close/>
                  </a:path>
                </a:pathLst>
              </a:cu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F0F2F"/>
                  </a:solidFill>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rot="5400000">
              <a:off x="7067473" y="1456107"/>
              <a:ext cx="1755463" cy="4412381"/>
              <a:chOff x="3018147" y="1912938"/>
              <a:chExt cx="1350962" cy="3395662"/>
            </a:xfrm>
          </p:grpSpPr>
          <p:sp>
            <p:nvSpPr>
              <p:cNvPr id="77" name="MH_Other_1"/>
              <p:cNvSpPr/>
              <p:nvPr>
                <p:custDataLst>
                  <p:tags r:id="rId19"/>
                </p:custDataLst>
              </p:nvPr>
            </p:nvSpPr>
            <p:spPr>
              <a:xfrm>
                <a:off x="3403909" y="1912938"/>
                <a:ext cx="577850" cy="3395662"/>
              </a:xfrm>
              <a:custGeom>
                <a:avLst/>
                <a:gdLst>
                  <a:gd name="connsiteX0" fmla="*/ 286341 w 572682"/>
                  <a:gd name="connsiteY0" fmla="*/ 0 h 3360921"/>
                  <a:gd name="connsiteX1" fmla="*/ 572682 w 572682"/>
                  <a:gd name="connsiteY1" fmla="*/ 286341 h 3360921"/>
                  <a:gd name="connsiteX2" fmla="*/ 488815 w 572682"/>
                  <a:gd name="connsiteY2" fmla="*/ 488815 h 3360921"/>
                  <a:gd name="connsiteX3" fmla="*/ 452012 w 572682"/>
                  <a:gd name="connsiteY3" fmla="*/ 513628 h 3360921"/>
                  <a:gd name="connsiteX4" fmla="*/ 452012 w 572682"/>
                  <a:gd name="connsiteY4" fmla="*/ 1449520 h 3360921"/>
                  <a:gd name="connsiteX5" fmla="*/ 488815 w 572682"/>
                  <a:gd name="connsiteY5" fmla="*/ 1474333 h 3360921"/>
                  <a:gd name="connsiteX6" fmla="*/ 572682 w 572682"/>
                  <a:gd name="connsiteY6" fmla="*/ 1676807 h 3360921"/>
                  <a:gd name="connsiteX7" fmla="*/ 488815 w 572682"/>
                  <a:gd name="connsiteY7" fmla="*/ 1879281 h 3360921"/>
                  <a:gd name="connsiteX8" fmla="*/ 452012 w 572682"/>
                  <a:gd name="connsiteY8" fmla="*/ 1904094 h 3360921"/>
                  <a:gd name="connsiteX9" fmla="*/ 452012 w 572682"/>
                  <a:gd name="connsiteY9" fmla="*/ 2847293 h 3360921"/>
                  <a:gd name="connsiteX10" fmla="*/ 488815 w 572682"/>
                  <a:gd name="connsiteY10" fmla="*/ 2872106 h 3360921"/>
                  <a:gd name="connsiteX11" fmla="*/ 572682 w 572682"/>
                  <a:gd name="connsiteY11" fmla="*/ 3074580 h 3360921"/>
                  <a:gd name="connsiteX12" fmla="*/ 286341 w 572682"/>
                  <a:gd name="connsiteY12" fmla="*/ 3360921 h 3360921"/>
                  <a:gd name="connsiteX13" fmla="*/ 0 w 572682"/>
                  <a:gd name="connsiteY13" fmla="*/ 3074580 h 3360921"/>
                  <a:gd name="connsiteX14" fmla="*/ 83868 w 572682"/>
                  <a:gd name="connsiteY14" fmla="*/ 2872106 h 3360921"/>
                  <a:gd name="connsiteX15" fmla="*/ 120669 w 572682"/>
                  <a:gd name="connsiteY15" fmla="*/ 2847294 h 3360921"/>
                  <a:gd name="connsiteX16" fmla="*/ 120669 w 572682"/>
                  <a:gd name="connsiteY16" fmla="*/ 1904093 h 3360921"/>
                  <a:gd name="connsiteX17" fmla="*/ 83868 w 572682"/>
                  <a:gd name="connsiteY17" fmla="*/ 1879281 h 3360921"/>
                  <a:gd name="connsiteX18" fmla="*/ 0 w 572682"/>
                  <a:gd name="connsiteY18" fmla="*/ 1676807 h 3360921"/>
                  <a:gd name="connsiteX19" fmla="*/ 83868 w 572682"/>
                  <a:gd name="connsiteY19" fmla="*/ 1474333 h 3360921"/>
                  <a:gd name="connsiteX20" fmla="*/ 120669 w 572682"/>
                  <a:gd name="connsiteY20" fmla="*/ 1449521 h 3360921"/>
                  <a:gd name="connsiteX21" fmla="*/ 120669 w 572682"/>
                  <a:gd name="connsiteY21" fmla="*/ 513627 h 3360921"/>
                  <a:gd name="connsiteX22" fmla="*/ 83868 w 572682"/>
                  <a:gd name="connsiteY22" fmla="*/ 488815 h 3360921"/>
                  <a:gd name="connsiteX23" fmla="*/ 0 w 572682"/>
                  <a:gd name="connsiteY23" fmla="*/ 286341 h 3360921"/>
                  <a:gd name="connsiteX24" fmla="*/ 286341 w 572682"/>
                  <a:gd name="connsiteY24" fmla="*/ 0 h 336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2682" h="3360921">
                    <a:moveTo>
                      <a:pt x="286341" y="0"/>
                    </a:moveTo>
                    <a:cubicBezTo>
                      <a:pt x="444483" y="0"/>
                      <a:pt x="572682" y="128199"/>
                      <a:pt x="572682" y="286341"/>
                    </a:cubicBezTo>
                    <a:cubicBezTo>
                      <a:pt x="572682" y="365412"/>
                      <a:pt x="540632" y="436997"/>
                      <a:pt x="488815" y="488815"/>
                    </a:cubicBezTo>
                    <a:lnTo>
                      <a:pt x="452012" y="513628"/>
                    </a:lnTo>
                    <a:lnTo>
                      <a:pt x="452012" y="1449520"/>
                    </a:lnTo>
                    <a:lnTo>
                      <a:pt x="488815" y="1474333"/>
                    </a:lnTo>
                    <a:cubicBezTo>
                      <a:pt x="540632" y="1526151"/>
                      <a:pt x="572682" y="1597736"/>
                      <a:pt x="572682" y="1676807"/>
                    </a:cubicBezTo>
                    <a:cubicBezTo>
                      <a:pt x="572682" y="1755878"/>
                      <a:pt x="540632" y="1827463"/>
                      <a:pt x="488815" y="1879281"/>
                    </a:cubicBezTo>
                    <a:lnTo>
                      <a:pt x="452012" y="1904094"/>
                    </a:lnTo>
                    <a:lnTo>
                      <a:pt x="452012" y="2847293"/>
                    </a:lnTo>
                    <a:lnTo>
                      <a:pt x="488815" y="2872106"/>
                    </a:lnTo>
                    <a:cubicBezTo>
                      <a:pt x="540632" y="2923924"/>
                      <a:pt x="572682" y="2995509"/>
                      <a:pt x="572682" y="3074580"/>
                    </a:cubicBezTo>
                    <a:cubicBezTo>
                      <a:pt x="572682" y="3232722"/>
                      <a:pt x="444483" y="3360921"/>
                      <a:pt x="286341" y="3360921"/>
                    </a:cubicBezTo>
                    <a:cubicBezTo>
                      <a:pt x="128199" y="3360921"/>
                      <a:pt x="0" y="3232722"/>
                      <a:pt x="0" y="3074580"/>
                    </a:cubicBezTo>
                    <a:cubicBezTo>
                      <a:pt x="0" y="2995509"/>
                      <a:pt x="32050" y="2923924"/>
                      <a:pt x="83868" y="2872106"/>
                    </a:cubicBezTo>
                    <a:lnTo>
                      <a:pt x="120669" y="2847294"/>
                    </a:lnTo>
                    <a:lnTo>
                      <a:pt x="120669" y="1904093"/>
                    </a:lnTo>
                    <a:lnTo>
                      <a:pt x="83868" y="1879281"/>
                    </a:lnTo>
                    <a:cubicBezTo>
                      <a:pt x="32050" y="1827463"/>
                      <a:pt x="0" y="1755878"/>
                      <a:pt x="0" y="1676807"/>
                    </a:cubicBezTo>
                    <a:cubicBezTo>
                      <a:pt x="0" y="1597736"/>
                      <a:pt x="32050" y="1526151"/>
                      <a:pt x="83868" y="1474333"/>
                    </a:cubicBezTo>
                    <a:lnTo>
                      <a:pt x="120669" y="1449521"/>
                    </a:lnTo>
                    <a:lnTo>
                      <a:pt x="120669" y="513627"/>
                    </a:lnTo>
                    <a:lnTo>
                      <a:pt x="83868" y="488815"/>
                    </a:lnTo>
                    <a:cubicBezTo>
                      <a:pt x="32050" y="436997"/>
                      <a:pt x="0" y="365412"/>
                      <a:pt x="0" y="286341"/>
                    </a:cubicBezTo>
                    <a:cubicBezTo>
                      <a:pt x="0" y="128199"/>
                      <a:pt x="128199" y="0"/>
                      <a:pt x="286341" y="0"/>
                    </a:cubicBezTo>
                    <a:close/>
                  </a:path>
                </a:pathLst>
              </a:custGeom>
              <a:solidFill>
                <a:srgbClr val="0F0F2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F0F2F"/>
                  </a:solidFill>
                  <a:latin typeface="微软雅黑" panose="020B0503020204020204" pitchFamily="34" charset="-122"/>
                  <a:ea typeface="微软雅黑" panose="020B0503020204020204" pitchFamily="34" charset="-122"/>
                </a:endParaRPr>
              </a:p>
            </p:txBody>
          </p:sp>
          <p:sp>
            <p:nvSpPr>
              <p:cNvPr id="78" name="MH_Other_2"/>
              <p:cNvSpPr/>
              <p:nvPr>
                <p:custDataLst>
                  <p:tags r:id="rId20"/>
                </p:custDataLst>
              </p:nvPr>
            </p:nvSpPr>
            <p:spPr>
              <a:xfrm>
                <a:off x="3503830" y="2012605"/>
                <a:ext cx="378012" cy="378012"/>
              </a:xfrm>
              <a:prstGeom prst="ellipse">
                <a:avLst/>
              </a:prstGeom>
              <a:solidFill>
                <a:srgbClr val="FFFFFF"/>
              </a:solidFill>
              <a:ln>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F0F2F"/>
                  </a:solidFill>
                  <a:latin typeface="微软雅黑" panose="020B0503020204020204" pitchFamily="34" charset="-122"/>
                  <a:ea typeface="微软雅黑" panose="020B0503020204020204" pitchFamily="34" charset="-122"/>
                </a:endParaRPr>
              </a:p>
            </p:txBody>
          </p:sp>
          <p:sp>
            <p:nvSpPr>
              <p:cNvPr id="79" name="MH_Other_3"/>
              <p:cNvSpPr/>
              <p:nvPr>
                <p:custDataLst>
                  <p:tags r:id="rId21"/>
                </p:custDataLst>
              </p:nvPr>
            </p:nvSpPr>
            <p:spPr>
              <a:xfrm>
                <a:off x="3503830" y="4829591"/>
                <a:ext cx="378012" cy="378012"/>
              </a:xfrm>
              <a:prstGeom prst="ellipse">
                <a:avLst/>
              </a:prstGeom>
              <a:solidFill>
                <a:srgbClr val="FFFFFF"/>
              </a:solidFill>
              <a:ln>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F0F2F"/>
                  </a:solidFill>
                  <a:latin typeface="微软雅黑" panose="020B0503020204020204" pitchFamily="34" charset="-122"/>
                  <a:ea typeface="微软雅黑" panose="020B0503020204020204" pitchFamily="34" charset="-122"/>
                </a:endParaRPr>
              </a:p>
            </p:txBody>
          </p:sp>
          <p:sp>
            <p:nvSpPr>
              <p:cNvPr id="80" name="MH_Other_4"/>
              <p:cNvSpPr/>
              <p:nvPr>
                <p:custDataLst>
                  <p:tags r:id="rId22"/>
                </p:custDataLst>
              </p:nvPr>
            </p:nvSpPr>
            <p:spPr>
              <a:xfrm>
                <a:off x="3503830" y="3417406"/>
                <a:ext cx="378012" cy="378012"/>
              </a:xfrm>
              <a:prstGeom prst="ellipse">
                <a:avLst/>
              </a:prstGeom>
              <a:solidFill>
                <a:srgbClr val="FFFFFF"/>
              </a:solidFill>
              <a:ln>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F0F2F"/>
                  </a:solidFill>
                  <a:latin typeface="微软雅黑" panose="020B0503020204020204" pitchFamily="34" charset="-122"/>
                  <a:ea typeface="微软雅黑" panose="020B0503020204020204" pitchFamily="34" charset="-122"/>
                </a:endParaRPr>
              </a:p>
            </p:txBody>
          </p:sp>
          <p:sp>
            <p:nvSpPr>
              <p:cNvPr id="81" name="MH_Other_5"/>
              <p:cNvSpPr>
                <a:spLocks noChangeAspect="1"/>
              </p:cNvSpPr>
              <p:nvPr>
                <p:custDataLst>
                  <p:tags r:id="rId23"/>
                </p:custDataLst>
              </p:nvPr>
            </p:nvSpPr>
            <p:spPr bwMode="auto">
              <a:xfrm>
                <a:off x="4089709" y="2090738"/>
                <a:ext cx="279400" cy="220662"/>
              </a:xfrm>
              <a:custGeom>
                <a:avLst/>
                <a:gdLst>
                  <a:gd name="T0" fmla="*/ 457481883 w 5616"/>
                  <a:gd name="T1" fmla="*/ 457857528 h 4433"/>
                  <a:gd name="T2" fmla="*/ 457481883 w 5616"/>
                  <a:gd name="T3" fmla="*/ 457857528 h 4433"/>
                  <a:gd name="T4" fmla="*/ 457481883 w 5616"/>
                  <a:gd name="T5" fmla="*/ 457857528 h 4433"/>
                  <a:gd name="T6" fmla="*/ 457481883 w 5616"/>
                  <a:gd name="T7" fmla="*/ 457857528 h 4433"/>
                  <a:gd name="T8" fmla="*/ 457481883 w 5616"/>
                  <a:gd name="T9" fmla="*/ 457857528 h 4433"/>
                  <a:gd name="T10" fmla="*/ 457481883 w 5616"/>
                  <a:gd name="T11" fmla="*/ 457857528 h 4433"/>
                  <a:gd name="T12" fmla="*/ 457481883 w 5616"/>
                  <a:gd name="T13" fmla="*/ 457857528 h 4433"/>
                  <a:gd name="T14" fmla="*/ 457481883 w 5616"/>
                  <a:gd name="T15" fmla="*/ 457857528 h 4433"/>
                  <a:gd name="T16" fmla="*/ 457481883 w 5616"/>
                  <a:gd name="T17" fmla="*/ 457857528 h 4433"/>
                  <a:gd name="T18" fmla="*/ 457481883 w 5616"/>
                  <a:gd name="T19" fmla="*/ 457857528 h 4433"/>
                  <a:gd name="T20" fmla="*/ 457481883 w 5616"/>
                  <a:gd name="T21" fmla="*/ 457857528 h 4433"/>
                  <a:gd name="T22" fmla="*/ 457481883 w 5616"/>
                  <a:gd name="T23" fmla="*/ 457857528 h 4433"/>
                  <a:gd name="T24" fmla="*/ 457481883 w 5616"/>
                  <a:gd name="T25" fmla="*/ 457857528 h 4433"/>
                  <a:gd name="T26" fmla="*/ 457481883 w 5616"/>
                  <a:gd name="T27" fmla="*/ 457857528 h 44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16" h="4433">
                    <a:moveTo>
                      <a:pt x="1854" y="1391"/>
                    </a:moveTo>
                    <a:lnTo>
                      <a:pt x="0" y="983"/>
                    </a:lnTo>
                    <a:lnTo>
                      <a:pt x="346" y="2217"/>
                    </a:lnTo>
                    <a:lnTo>
                      <a:pt x="0" y="3451"/>
                    </a:lnTo>
                    <a:lnTo>
                      <a:pt x="1854" y="3043"/>
                    </a:lnTo>
                    <a:lnTo>
                      <a:pt x="2116" y="2217"/>
                    </a:lnTo>
                    <a:lnTo>
                      <a:pt x="1854" y="1391"/>
                    </a:lnTo>
                    <a:close/>
                    <a:moveTo>
                      <a:pt x="5616" y="2217"/>
                    </a:moveTo>
                    <a:lnTo>
                      <a:pt x="1777" y="0"/>
                    </a:lnTo>
                    <a:lnTo>
                      <a:pt x="2481" y="2217"/>
                    </a:lnTo>
                    <a:lnTo>
                      <a:pt x="1777" y="4433"/>
                    </a:lnTo>
                    <a:lnTo>
                      <a:pt x="5616" y="2217"/>
                    </a:lnTo>
                    <a:close/>
                  </a:path>
                </a:pathLst>
              </a:cu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F0F2F"/>
                  </a:solidFill>
                  <a:latin typeface="微软雅黑" panose="020B0503020204020204" pitchFamily="34" charset="-122"/>
                  <a:ea typeface="微软雅黑" panose="020B0503020204020204" pitchFamily="34" charset="-122"/>
                </a:endParaRPr>
              </a:p>
            </p:txBody>
          </p:sp>
          <p:sp>
            <p:nvSpPr>
              <p:cNvPr id="82" name="MH_Other_6"/>
              <p:cNvSpPr>
                <a:spLocks noChangeAspect="1"/>
              </p:cNvSpPr>
              <p:nvPr>
                <p:custDataLst>
                  <p:tags r:id="rId24"/>
                </p:custDataLst>
              </p:nvPr>
            </p:nvSpPr>
            <p:spPr bwMode="auto">
              <a:xfrm flipH="1">
                <a:off x="3018147" y="3498851"/>
                <a:ext cx="279400" cy="219075"/>
              </a:xfrm>
              <a:custGeom>
                <a:avLst/>
                <a:gdLst>
                  <a:gd name="T0" fmla="*/ 457481883 w 5616"/>
                  <a:gd name="T1" fmla="*/ 457857528 h 4433"/>
                  <a:gd name="T2" fmla="*/ 457481883 w 5616"/>
                  <a:gd name="T3" fmla="*/ 457857528 h 4433"/>
                  <a:gd name="T4" fmla="*/ 457481883 w 5616"/>
                  <a:gd name="T5" fmla="*/ 457857528 h 4433"/>
                  <a:gd name="T6" fmla="*/ 457481883 w 5616"/>
                  <a:gd name="T7" fmla="*/ 457857528 h 4433"/>
                  <a:gd name="T8" fmla="*/ 457481883 w 5616"/>
                  <a:gd name="T9" fmla="*/ 457857528 h 4433"/>
                  <a:gd name="T10" fmla="*/ 457481883 w 5616"/>
                  <a:gd name="T11" fmla="*/ 457857528 h 4433"/>
                  <a:gd name="T12" fmla="*/ 457481883 w 5616"/>
                  <a:gd name="T13" fmla="*/ 457857528 h 4433"/>
                  <a:gd name="T14" fmla="*/ 457481883 w 5616"/>
                  <a:gd name="T15" fmla="*/ 457857528 h 4433"/>
                  <a:gd name="T16" fmla="*/ 457481883 w 5616"/>
                  <a:gd name="T17" fmla="*/ 457857528 h 4433"/>
                  <a:gd name="T18" fmla="*/ 457481883 w 5616"/>
                  <a:gd name="T19" fmla="*/ 457857528 h 4433"/>
                  <a:gd name="T20" fmla="*/ 457481883 w 5616"/>
                  <a:gd name="T21" fmla="*/ 457857528 h 4433"/>
                  <a:gd name="T22" fmla="*/ 457481883 w 5616"/>
                  <a:gd name="T23" fmla="*/ 457857528 h 4433"/>
                  <a:gd name="T24" fmla="*/ 457481883 w 5616"/>
                  <a:gd name="T25" fmla="*/ 457857528 h 4433"/>
                  <a:gd name="T26" fmla="*/ 457481883 w 5616"/>
                  <a:gd name="T27" fmla="*/ 457857528 h 44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16" h="4433">
                    <a:moveTo>
                      <a:pt x="1854" y="1391"/>
                    </a:moveTo>
                    <a:lnTo>
                      <a:pt x="0" y="983"/>
                    </a:lnTo>
                    <a:lnTo>
                      <a:pt x="346" y="2217"/>
                    </a:lnTo>
                    <a:lnTo>
                      <a:pt x="0" y="3451"/>
                    </a:lnTo>
                    <a:lnTo>
                      <a:pt x="1854" y="3043"/>
                    </a:lnTo>
                    <a:lnTo>
                      <a:pt x="2116" y="2217"/>
                    </a:lnTo>
                    <a:lnTo>
                      <a:pt x="1854" y="1391"/>
                    </a:lnTo>
                    <a:close/>
                    <a:moveTo>
                      <a:pt x="5616" y="2217"/>
                    </a:moveTo>
                    <a:lnTo>
                      <a:pt x="1777" y="0"/>
                    </a:lnTo>
                    <a:lnTo>
                      <a:pt x="2481" y="2217"/>
                    </a:lnTo>
                    <a:lnTo>
                      <a:pt x="1777" y="4433"/>
                    </a:lnTo>
                    <a:lnTo>
                      <a:pt x="5616" y="2217"/>
                    </a:lnTo>
                    <a:close/>
                  </a:path>
                </a:pathLst>
              </a:cu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F0F2F"/>
                  </a:solidFill>
                  <a:latin typeface="微软雅黑" panose="020B0503020204020204" pitchFamily="34" charset="-122"/>
                  <a:ea typeface="微软雅黑" panose="020B0503020204020204" pitchFamily="34" charset="-122"/>
                </a:endParaRPr>
              </a:p>
            </p:txBody>
          </p:sp>
          <p:sp>
            <p:nvSpPr>
              <p:cNvPr id="83" name="MH_Other_7"/>
              <p:cNvSpPr>
                <a:spLocks noChangeAspect="1"/>
              </p:cNvSpPr>
              <p:nvPr>
                <p:custDataLst>
                  <p:tags r:id="rId25"/>
                </p:custDataLst>
              </p:nvPr>
            </p:nvSpPr>
            <p:spPr bwMode="auto">
              <a:xfrm>
                <a:off x="4089709" y="4908551"/>
                <a:ext cx="279400" cy="220663"/>
              </a:xfrm>
              <a:custGeom>
                <a:avLst/>
                <a:gdLst>
                  <a:gd name="T0" fmla="*/ 457481883 w 5616"/>
                  <a:gd name="T1" fmla="*/ 457857528 h 4433"/>
                  <a:gd name="T2" fmla="*/ 457481883 w 5616"/>
                  <a:gd name="T3" fmla="*/ 457857528 h 4433"/>
                  <a:gd name="T4" fmla="*/ 457481883 w 5616"/>
                  <a:gd name="T5" fmla="*/ 457857528 h 4433"/>
                  <a:gd name="T6" fmla="*/ 457481883 w 5616"/>
                  <a:gd name="T7" fmla="*/ 457857528 h 4433"/>
                  <a:gd name="T8" fmla="*/ 457481883 w 5616"/>
                  <a:gd name="T9" fmla="*/ 457857528 h 4433"/>
                  <a:gd name="T10" fmla="*/ 457481883 w 5616"/>
                  <a:gd name="T11" fmla="*/ 457857528 h 4433"/>
                  <a:gd name="T12" fmla="*/ 457481883 w 5616"/>
                  <a:gd name="T13" fmla="*/ 457857528 h 4433"/>
                  <a:gd name="T14" fmla="*/ 457481883 w 5616"/>
                  <a:gd name="T15" fmla="*/ 457857528 h 4433"/>
                  <a:gd name="T16" fmla="*/ 457481883 w 5616"/>
                  <a:gd name="T17" fmla="*/ 457857528 h 4433"/>
                  <a:gd name="T18" fmla="*/ 457481883 w 5616"/>
                  <a:gd name="T19" fmla="*/ 457857528 h 4433"/>
                  <a:gd name="T20" fmla="*/ 457481883 w 5616"/>
                  <a:gd name="T21" fmla="*/ 457857528 h 4433"/>
                  <a:gd name="T22" fmla="*/ 457481883 w 5616"/>
                  <a:gd name="T23" fmla="*/ 457857528 h 4433"/>
                  <a:gd name="T24" fmla="*/ 457481883 w 5616"/>
                  <a:gd name="T25" fmla="*/ 457857528 h 4433"/>
                  <a:gd name="T26" fmla="*/ 457481883 w 5616"/>
                  <a:gd name="T27" fmla="*/ 457857528 h 44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16" h="4433">
                    <a:moveTo>
                      <a:pt x="1854" y="1391"/>
                    </a:moveTo>
                    <a:lnTo>
                      <a:pt x="0" y="983"/>
                    </a:lnTo>
                    <a:lnTo>
                      <a:pt x="346" y="2217"/>
                    </a:lnTo>
                    <a:lnTo>
                      <a:pt x="0" y="3451"/>
                    </a:lnTo>
                    <a:lnTo>
                      <a:pt x="1854" y="3043"/>
                    </a:lnTo>
                    <a:lnTo>
                      <a:pt x="2116" y="2217"/>
                    </a:lnTo>
                    <a:lnTo>
                      <a:pt x="1854" y="1391"/>
                    </a:lnTo>
                    <a:close/>
                    <a:moveTo>
                      <a:pt x="5616" y="2217"/>
                    </a:moveTo>
                    <a:lnTo>
                      <a:pt x="1777" y="0"/>
                    </a:lnTo>
                    <a:lnTo>
                      <a:pt x="2481" y="2217"/>
                    </a:lnTo>
                    <a:lnTo>
                      <a:pt x="1777" y="4433"/>
                    </a:lnTo>
                    <a:lnTo>
                      <a:pt x="5616" y="2217"/>
                    </a:lnTo>
                    <a:close/>
                  </a:path>
                </a:pathLst>
              </a:cu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F0F2F"/>
                  </a:solidFill>
                  <a:latin typeface="微软雅黑" panose="020B0503020204020204" pitchFamily="34" charset="-122"/>
                  <a:ea typeface="微软雅黑" panose="020B0503020204020204" pitchFamily="34" charset="-122"/>
                </a:endParaRPr>
              </a:p>
            </p:txBody>
          </p:sp>
        </p:grpSp>
        <p:sp>
          <p:nvSpPr>
            <p:cNvPr id="72" name="矩形 71"/>
            <p:cNvSpPr/>
            <p:nvPr/>
          </p:nvSpPr>
          <p:spPr>
            <a:xfrm>
              <a:off x="2264713" y="3476599"/>
              <a:ext cx="327334" cy="369332"/>
            </a:xfrm>
            <a:prstGeom prst="rect">
              <a:avLst/>
            </a:prstGeom>
          </p:spPr>
          <p:txBody>
            <a:bodyPr wrap="none">
              <a:spAutoFit/>
            </a:bodyPr>
            <a:lstStyle/>
            <a:p>
              <a:r>
                <a:rPr lang="en-US" altLang="zh-CN" b="1" dirty="0">
                  <a:solidFill>
                    <a:srgbClr val="0F0F2F"/>
                  </a:solidFill>
                  <a:latin typeface="微软雅黑" panose="020B0503020204020204" pitchFamily="34" charset="-122"/>
                  <a:ea typeface="微软雅黑" panose="020B0503020204020204" pitchFamily="34" charset="-122"/>
                </a:rPr>
                <a:t>1</a:t>
              </a:r>
              <a:endParaRPr lang="zh-CN" altLang="en-US" dirty="0">
                <a:solidFill>
                  <a:srgbClr val="0F0F2F"/>
                </a:solidFill>
                <a:ea typeface="微软雅黑" panose="020B0503020204020204" pitchFamily="34" charset="-122"/>
              </a:endParaRPr>
            </a:p>
          </p:txBody>
        </p:sp>
        <p:sp>
          <p:nvSpPr>
            <p:cNvPr id="73" name="矩形 72"/>
            <p:cNvSpPr/>
            <p:nvPr/>
          </p:nvSpPr>
          <p:spPr>
            <a:xfrm>
              <a:off x="4121362" y="3476599"/>
              <a:ext cx="327334" cy="369332"/>
            </a:xfrm>
            <a:prstGeom prst="rect">
              <a:avLst/>
            </a:prstGeom>
          </p:spPr>
          <p:txBody>
            <a:bodyPr wrap="none">
              <a:spAutoFit/>
            </a:bodyPr>
            <a:lstStyle/>
            <a:p>
              <a:r>
                <a:rPr lang="en-US" altLang="zh-CN" b="1" dirty="0">
                  <a:solidFill>
                    <a:srgbClr val="0F0F2F"/>
                  </a:solidFill>
                  <a:latin typeface="微软雅黑" panose="020B0503020204020204" pitchFamily="34" charset="-122"/>
                  <a:ea typeface="微软雅黑" panose="020B0503020204020204" pitchFamily="34" charset="-122"/>
                </a:rPr>
                <a:t>2</a:t>
              </a:r>
              <a:endParaRPr lang="zh-CN" altLang="en-US" dirty="0">
                <a:solidFill>
                  <a:srgbClr val="0F0F2F"/>
                </a:solidFill>
                <a:ea typeface="微软雅黑" panose="020B0503020204020204" pitchFamily="34" charset="-122"/>
              </a:endParaRPr>
            </a:p>
          </p:txBody>
        </p:sp>
        <p:sp>
          <p:nvSpPr>
            <p:cNvPr id="74" name="矩形 73"/>
            <p:cNvSpPr/>
            <p:nvPr/>
          </p:nvSpPr>
          <p:spPr>
            <a:xfrm>
              <a:off x="5952181" y="3491682"/>
              <a:ext cx="327334" cy="369332"/>
            </a:xfrm>
            <a:prstGeom prst="rect">
              <a:avLst/>
            </a:prstGeom>
          </p:spPr>
          <p:txBody>
            <a:bodyPr wrap="none">
              <a:spAutoFit/>
            </a:bodyPr>
            <a:lstStyle/>
            <a:p>
              <a:r>
                <a:rPr lang="en-US" altLang="zh-CN" b="1" dirty="0">
                  <a:solidFill>
                    <a:srgbClr val="0F0F2F"/>
                  </a:solidFill>
                  <a:latin typeface="微软雅黑" panose="020B0503020204020204" pitchFamily="34" charset="-122"/>
                  <a:ea typeface="微软雅黑" panose="020B0503020204020204" pitchFamily="34" charset="-122"/>
                </a:rPr>
                <a:t>3</a:t>
              </a:r>
              <a:endParaRPr lang="zh-CN" altLang="en-US" dirty="0">
                <a:solidFill>
                  <a:srgbClr val="0F0F2F"/>
                </a:solidFill>
                <a:ea typeface="微软雅黑" panose="020B0503020204020204" pitchFamily="34" charset="-122"/>
              </a:endParaRPr>
            </a:p>
          </p:txBody>
        </p:sp>
        <p:sp>
          <p:nvSpPr>
            <p:cNvPr id="75" name="矩形 74"/>
            <p:cNvSpPr/>
            <p:nvPr/>
          </p:nvSpPr>
          <p:spPr>
            <a:xfrm>
              <a:off x="7763299" y="3502410"/>
              <a:ext cx="327334" cy="369332"/>
            </a:xfrm>
            <a:prstGeom prst="rect">
              <a:avLst/>
            </a:prstGeom>
          </p:spPr>
          <p:txBody>
            <a:bodyPr wrap="none">
              <a:spAutoFit/>
            </a:bodyPr>
            <a:lstStyle/>
            <a:p>
              <a:r>
                <a:rPr lang="en-US" altLang="zh-CN" b="1" dirty="0">
                  <a:solidFill>
                    <a:srgbClr val="0F0F2F"/>
                  </a:solidFill>
                  <a:latin typeface="微软雅黑" panose="020B0503020204020204" pitchFamily="34" charset="-122"/>
                  <a:ea typeface="微软雅黑" panose="020B0503020204020204" pitchFamily="34" charset="-122"/>
                </a:rPr>
                <a:t>4</a:t>
              </a:r>
              <a:endParaRPr lang="zh-CN" altLang="en-US" dirty="0">
                <a:solidFill>
                  <a:srgbClr val="0F0F2F"/>
                </a:solidFill>
                <a:ea typeface="微软雅黑" panose="020B0503020204020204" pitchFamily="34" charset="-122"/>
              </a:endParaRPr>
            </a:p>
          </p:txBody>
        </p:sp>
        <p:sp>
          <p:nvSpPr>
            <p:cNvPr id="76" name="矩形 75"/>
            <p:cNvSpPr/>
            <p:nvPr/>
          </p:nvSpPr>
          <p:spPr>
            <a:xfrm>
              <a:off x="9612621" y="3502410"/>
              <a:ext cx="327334" cy="369332"/>
            </a:xfrm>
            <a:prstGeom prst="rect">
              <a:avLst/>
            </a:prstGeom>
          </p:spPr>
          <p:txBody>
            <a:bodyPr wrap="none">
              <a:spAutoFit/>
            </a:bodyPr>
            <a:lstStyle/>
            <a:p>
              <a:r>
                <a:rPr lang="en-US" altLang="zh-CN" b="1" dirty="0">
                  <a:solidFill>
                    <a:srgbClr val="0F0F2F"/>
                  </a:solidFill>
                  <a:latin typeface="微软雅黑" panose="020B0503020204020204" pitchFamily="34" charset="-122"/>
                  <a:ea typeface="微软雅黑" panose="020B0503020204020204" pitchFamily="34" charset="-122"/>
                </a:rPr>
                <a:t>5</a:t>
              </a:r>
              <a:endParaRPr lang="zh-CN" altLang="en-US" dirty="0">
                <a:solidFill>
                  <a:srgbClr val="0F0F2F"/>
                </a:solidFill>
                <a:ea typeface="微软雅黑" panose="020B0503020204020204" pitchFamily="34" charset="-122"/>
              </a:endParaRPr>
            </a:p>
          </p:txBody>
        </p:sp>
      </p:gr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p:tgtEl>
                                          <p:spTgt spid="58"/>
                                        </p:tgtEl>
                                        <p:attrNameLst>
                                          <p:attrName>ppt_y</p:attrName>
                                        </p:attrNameLst>
                                      </p:cBhvr>
                                      <p:tavLst>
                                        <p:tav tm="0">
                                          <p:val>
                                            <p:strVal val="#ppt_y+#ppt_h*1.125000"/>
                                          </p:val>
                                        </p:tav>
                                        <p:tav tm="100000">
                                          <p:val>
                                            <p:strVal val="#ppt_y"/>
                                          </p:val>
                                        </p:tav>
                                      </p:tavLst>
                                    </p:anim>
                                    <p:animEffect transition="in" filter="wipe(up)">
                                      <p:cBhvr>
                                        <p:cTn id="8" dur="500"/>
                                        <p:tgtEl>
                                          <p:spTgt spid="5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P spid="53" grpId="0"/>
      <p:bldP spid="54" grpId="0"/>
      <p:bldP spid="55" grpId="0"/>
      <p:bldP spid="56" grpId="0"/>
      <p:bldP spid="5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32" name="Chart 3"/>
          <p:cNvGraphicFramePr/>
          <p:nvPr/>
        </p:nvGraphicFramePr>
        <p:xfrm>
          <a:off x="745067" y="1486747"/>
          <a:ext cx="2980267" cy="2523067"/>
        </p:xfrm>
        <a:graphic>
          <a:graphicData uri="http://schemas.openxmlformats.org/drawingml/2006/chart">
            <c:chart xmlns:c="http://schemas.openxmlformats.org/drawingml/2006/chart" xmlns:r="http://schemas.openxmlformats.org/officeDocument/2006/relationships" r:id="rId1"/>
          </a:graphicData>
        </a:graphic>
      </p:graphicFrame>
      <p:sp>
        <p:nvSpPr>
          <p:cNvPr id="33" name="Rounded Rectangle 6"/>
          <p:cNvSpPr/>
          <p:nvPr/>
        </p:nvSpPr>
        <p:spPr>
          <a:xfrm>
            <a:off x="812800" y="4343400"/>
            <a:ext cx="2946400" cy="1881717"/>
          </a:xfrm>
          <a:prstGeom prst="roundRect">
            <a:avLst>
              <a:gd name="adj" fmla="val 7442"/>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bg1"/>
                </a:solidFill>
                <a:latin typeface="Open Sans" pitchFamily="34" charset="0"/>
                <a:ea typeface="Open Sans" pitchFamily="34" charset="0"/>
                <a:cs typeface="Open Sans" pitchFamily="34" charset="0"/>
              </a:rPr>
              <a:t>添加文本</a:t>
            </a:r>
            <a:endParaRPr lang="en-US" altLang="zh-CN" sz="2000" b="1" dirty="0">
              <a:solidFill>
                <a:schemeClr val="bg1"/>
              </a:solidFill>
              <a:latin typeface="Open Sans" pitchFamily="34" charset="0"/>
              <a:ea typeface="Open Sans" pitchFamily="34" charset="0"/>
              <a:cs typeface="Open Sans" pitchFamily="34" charset="0"/>
            </a:endParaRPr>
          </a:p>
          <a:p>
            <a:r>
              <a:rPr lang="zh-CN" altLang="en-US" sz="1600" dirty="0">
                <a:solidFill>
                  <a:schemeClr val="bg1"/>
                </a:solidFill>
                <a:latin typeface="微软雅黑" panose="020B0503020204020204" pitchFamily="34" charset="-122"/>
                <a:ea typeface="微软雅黑" panose="020B0503020204020204" pitchFamily="34" charset="-122"/>
              </a:rPr>
              <a:t>这里输入简单的文字概述这里输入简单文字概述这里输入简单的文字概述这里入简单的文字概述</a:t>
            </a:r>
            <a:endParaRPr lang="en-US" altLang="zh-CN" sz="1600" dirty="0">
              <a:solidFill>
                <a:schemeClr val="bg1"/>
              </a:solidFill>
            </a:endParaRPr>
          </a:p>
        </p:txBody>
      </p:sp>
      <p:sp>
        <p:nvSpPr>
          <p:cNvPr id="34" name="Rectangle 10"/>
          <p:cNvSpPr/>
          <p:nvPr/>
        </p:nvSpPr>
        <p:spPr>
          <a:xfrm>
            <a:off x="1524000" y="2367281"/>
            <a:ext cx="1473200" cy="748988"/>
          </a:xfrm>
          <a:prstGeom prst="rect">
            <a:avLst/>
          </a:prstGeom>
        </p:spPr>
        <p:txBody>
          <a:bodyPr>
            <a:spAutoFit/>
          </a:bodyPr>
          <a:lstStyle/>
          <a:p>
            <a:pPr>
              <a:defRPr/>
            </a:pPr>
            <a:r>
              <a:rPr lang="en-US" sz="4265" b="1" dirty="0">
                <a:solidFill>
                  <a:schemeClr val="tx1">
                    <a:lumMod val="75000"/>
                    <a:lumOff val="25000"/>
                  </a:schemeClr>
                </a:solidFill>
                <a:latin typeface="Open Sans" pitchFamily="34" charset="0"/>
                <a:ea typeface="Open Sans" pitchFamily="34" charset="0"/>
                <a:cs typeface="Open Sans" pitchFamily="34" charset="0"/>
              </a:rPr>
              <a:t>80%</a:t>
            </a:r>
            <a:endParaRPr lang="en-US" sz="2665" b="1" dirty="0">
              <a:solidFill>
                <a:schemeClr val="tx1">
                  <a:lumMod val="75000"/>
                  <a:lumOff val="25000"/>
                </a:schemeClr>
              </a:solidFill>
              <a:latin typeface="Open Sans" pitchFamily="34" charset="0"/>
              <a:ea typeface="Open Sans" pitchFamily="34" charset="0"/>
              <a:cs typeface="Open Sans" pitchFamily="34" charset="0"/>
            </a:endParaRPr>
          </a:p>
        </p:txBody>
      </p:sp>
      <p:graphicFrame>
        <p:nvGraphicFramePr>
          <p:cNvPr id="35" name="Chart 11"/>
          <p:cNvGraphicFramePr/>
          <p:nvPr/>
        </p:nvGraphicFramePr>
        <p:xfrm>
          <a:off x="8263467" y="1486747"/>
          <a:ext cx="2980267" cy="2523067"/>
        </p:xfrm>
        <a:graphic>
          <a:graphicData uri="http://schemas.openxmlformats.org/drawingml/2006/chart">
            <c:chart xmlns:c="http://schemas.openxmlformats.org/drawingml/2006/chart" xmlns:r="http://schemas.openxmlformats.org/officeDocument/2006/relationships" r:id="rId2"/>
          </a:graphicData>
        </a:graphic>
      </p:graphicFrame>
      <p:sp>
        <p:nvSpPr>
          <p:cNvPr id="36" name="Rounded Rectangle 12"/>
          <p:cNvSpPr/>
          <p:nvPr/>
        </p:nvSpPr>
        <p:spPr>
          <a:xfrm>
            <a:off x="8331200" y="4343400"/>
            <a:ext cx="2946400" cy="1881717"/>
          </a:xfrm>
          <a:prstGeom prst="roundRect">
            <a:avLst>
              <a:gd name="adj" fmla="val 7442"/>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200000"/>
              </a:lnSpc>
              <a:defRPr/>
            </a:pPr>
            <a:r>
              <a:rPr lang="zh-CN" altLang="en-US" sz="2135" b="1" dirty="0">
                <a:solidFill>
                  <a:schemeClr val="bg1"/>
                </a:solidFill>
                <a:latin typeface="Open Sans" pitchFamily="34" charset="0"/>
                <a:ea typeface="Open Sans" pitchFamily="34" charset="0"/>
                <a:cs typeface="Open Sans" pitchFamily="34" charset="0"/>
              </a:rPr>
              <a:t>添加文本</a:t>
            </a:r>
            <a:endParaRPr lang="en-US" sz="1465" dirty="0">
              <a:solidFill>
                <a:schemeClr val="bg1"/>
              </a:solidFill>
              <a:latin typeface="Open Sans" pitchFamily="34" charset="0"/>
              <a:ea typeface="Open Sans" pitchFamily="34" charset="0"/>
              <a:cs typeface="Open Sans" pitchFamily="34" charset="0"/>
            </a:endParaRP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这里输入简单的文字概述这里输入简单文字概述这里输入简单的文字概述这里入简单的文字概述</a:t>
            </a:r>
            <a:endParaRPr lang="en-US" altLang="zh-CN" sz="1400" dirty="0">
              <a:solidFill>
                <a:schemeClr val="bg1"/>
              </a:solidFill>
            </a:endParaRPr>
          </a:p>
          <a:p>
            <a:pPr algn="ctr">
              <a:defRPr/>
            </a:pPr>
            <a:endParaRPr lang="en-US" sz="1465" dirty="0">
              <a:solidFill>
                <a:schemeClr val="bg1"/>
              </a:solidFill>
            </a:endParaRPr>
          </a:p>
        </p:txBody>
      </p:sp>
      <p:sp>
        <p:nvSpPr>
          <p:cNvPr id="37" name="Rectangle 13"/>
          <p:cNvSpPr>
            <a:spLocks noChangeArrowheads="1"/>
          </p:cNvSpPr>
          <p:nvPr/>
        </p:nvSpPr>
        <p:spPr bwMode="auto">
          <a:xfrm>
            <a:off x="9042400" y="2367281"/>
            <a:ext cx="1473200" cy="7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4265" b="1">
                <a:solidFill>
                  <a:schemeClr val="tx1">
                    <a:lumMod val="75000"/>
                    <a:lumOff val="25000"/>
                  </a:schemeClr>
                </a:solidFill>
                <a:latin typeface="Open Sans" pitchFamily="34" charset="0"/>
              </a:rPr>
              <a:t>75%</a:t>
            </a:r>
            <a:endParaRPr lang="en-US" altLang="zh-CN" sz="2665" b="1">
              <a:solidFill>
                <a:schemeClr val="tx1">
                  <a:lumMod val="75000"/>
                  <a:lumOff val="25000"/>
                </a:schemeClr>
              </a:solidFill>
              <a:latin typeface="Open Sans" pitchFamily="34" charset="0"/>
            </a:endParaRPr>
          </a:p>
        </p:txBody>
      </p:sp>
      <p:graphicFrame>
        <p:nvGraphicFramePr>
          <p:cNvPr id="38" name="Chart 14"/>
          <p:cNvGraphicFramePr/>
          <p:nvPr/>
        </p:nvGraphicFramePr>
        <p:xfrm>
          <a:off x="4504267" y="1486747"/>
          <a:ext cx="2980267" cy="2523067"/>
        </p:xfrm>
        <a:graphic>
          <a:graphicData uri="http://schemas.openxmlformats.org/drawingml/2006/chart">
            <c:chart xmlns:c="http://schemas.openxmlformats.org/drawingml/2006/chart" xmlns:r="http://schemas.openxmlformats.org/officeDocument/2006/relationships" r:id="rId3"/>
          </a:graphicData>
        </a:graphic>
      </p:graphicFrame>
      <p:sp>
        <p:nvSpPr>
          <p:cNvPr id="39" name="Rounded Rectangle 15"/>
          <p:cNvSpPr/>
          <p:nvPr/>
        </p:nvSpPr>
        <p:spPr>
          <a:xfrm>
            <a:off x="4572000" y="4343400"/>
            <a:ext cx="2946400" cy="1881717"/>
          </a:xfrm>
          <a:prstGeom prst="roundRect">
            <a:avLst>
              <a:gd name="adj" fmla="val 7442"/>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bg1"/>
                </a:solidFill>
                <a:latin typeface="Open Sans" pitchFamily="34" charset="0"/>
                <a:ea typeface="Open Sans" pitchFamily="34" charset="0"/>
                <a:cs typeface="Open Sans" pitchFamily="34" charset="0"/>
              </a:rPr>
              <a:t>添加文本</a:t>
            </a:r>
            <a:endParaRPr lang="en-US" altLang="zh-CN" sz="2000" b="1" dirty="0">
              <a:solidFill>
                <a:schemeClr val="bg1"/>
              </a:solidFill>
              <a:latin typeface="Open Sans" pitchFamily="34" charset="0"/>
              <a:ea typeface="Open Sans" pitchFamily="34" charset="0"/>
              <a:cs typeface="Open Sans" pitchFamily="34" charset="0"/>
            </a:endParaRP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这里输入简单的文字概述这里输入简单文字概述这里输入简单的文字概述这里入简单的文字概述</a:t>
            </a:r>
            <a:endParaRPr lang="en-US" altLang="zh-CN" sz="1400" dirty="0">
              <a:solidFill>
                <a:schemeClr val="bg1"/>
              </a:solidFill>
            </a:endParaRPr>
          </a:p>
          <a:p>
            <a:pPr algn="ctr">
              <a:defRPr/>
            </a:pPr>
            <a:endParaRPr lang="en-US" sz="1465" dirty="0">
              <a:solidFill>
                <a:schemeClr val="bg1"/>
              </a:solidFill>
            </a:endParaRPr>
          </a:p>
        </p:txBody>
      </p:sp>
      <p:sp>
        <p:nvSpPr>
          <p:cNvPr id="40" name="Rectangle 16"/>
          <p:cNvSpPr>
            <a:spLocks noChangeArrowheads="1"/>
          </p:cNvSpPr>
          <p:nvPr/>
        </p:nvSpPr>
        <p:spPr bwMode="auto">
          <a:xfrm>
            <a:off x="5283200" y="2367281"/>
            <a:ext cx="1473200" cy="7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4265" b="1">
                <a:solidFill>
                  <a:schemeClr val="tx1">
                    <a:lumMod val="75000"/>
                    <a:lumOff val="25000"/>
                  </a:schemeClr>
                </a:solidFill>
                <a:latin typeface="Open Sans" pitchFamily="34" charset="0"/>
              </a:rPr>
              <a:t>60%</a:t>
            </a:r>
            <a:endParaRPr lang="en-US" altLang="zh-CN" sz="2665" b="1">
              <a:solidFill>
                <a:schemeClr val="tx1">
                  <a:lumMod val="75000"/>
                  <a:lumOff val="25000"/>
                </a:schemeClr>
              </a:solidFill>
              <a:latin typeface="Open Sans" pitchFamily="34" charset="0"/>
            </a:endParaRPr>
          </a:p>
        </p:txBody>
      </p:sp>
      <p:sp>
        <p:nvSpPr>
          <p:cNvPr id="12" name="矩形 11"/>
          <p:cNvSpPr/>
          <p:nvPr/>
        </p:nvSpPr>
        <p:spPr>
          <a:xfrm>
            <a:off x="0" y="216424"/>
            <a:ext cx="3837529" cy="40011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 </a:t>
            </a: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ADD DIRECTORY ONE TITLES</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250" fill="hold"/>
                                        <p:tgtEl>
                                          <p:spTgt spid="32"/>
                                        </p:tgtEl>
                                        <p:attrNameLst>
                                          <p:attrName>ppt_x</p:attrName>
                                        </p:attrNameLst>
                                      </p:cBhvr>
                                      <p:tavLst>
                                        <p:tav tm="0">
                                          <p:val>
                                            <p:strVal val="#ppt_x"/>
                                          </p:val>
                                        </p:tav>
                                        <p:tav tm="100000">
                                          <p:val>
                                            <p:strVal val="#ppt_x"/>
                                          </p:val>
                                        </p:tav>
                                      </p:tavLst>
                                    </p:anim>
                                    <p:anim calcmode="lin" valueType="num">
                                      <p:cBhvr additive="base">
                                        <p:cTn id="8" dur="250" fill="hold"/>
                                        <p:tgtEl>
                                          <p:spTgt spid="3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250" fill="hold"/>
                                        <p:tgtEl>
                                          <p:spTgt spid="34"/>
                                        </p:tgtEl>
                                        <p:attrNameLst>
                                          <p:attrName>ppt_x</p:attrName>
                                        </p:attrNameLst>
                                      </p:cBhvr>
                                      <p:tavLst>
                                        <p:tav tm="0">
                                          <p:val>
                                            <p:strVal val="#ppt_x"/>
                                          </p:val>
                                        </p:tav>
                                        <p:tav tm="100000">
                                          <p:val>
                                            <p:strVal val="#ppt_x"/>
                                          </p:val>
                                        </p:tav>
                                      </p:tavLst>
                                    </p:anim>
                                    <p:anim calcmode="lin" valueType="num">
                                      <p:cBhvr additive="base">
                                        <p:cTn id="13" dur="250" fill="hold"/>
                                        <p:tgtEl>
                                          <p:spTgt spid="3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250" fill="hold"/>
                                        <p:tgtEl>
                                          <p:spTgt spid="33"/>
                                        </p:tgtEl>
                                        <p:attrNameLst>
                                          <p:attrName>ppt_x</p:attrName>
                                        </p:attrNameLst>
                                      </p:cBhvr>
                                      <p:tavLst>
                                        <p:tav tm="0">
                                          <p:val>
                                            <p:strVal val="#ppt_x"/>
                                          </p:val>
                                        </p:tav>
                                        <p:tav tm="100000">
                                          <p:val>
                                            <p:strVal val="#ppt_x"/>
                                          </p:val>
                                        </p:tav>
                                      </p:tavLst>
                                    </p:anim>
                                    <p:anim calcmode="lin" valueType="num">
                                      <p:cBhvr additive="base">
                                        <p:cTn id="18" dur="250" fill="hold"/>
                                        <p:tgtEl>
                                          <p:spTgt spid="3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250" fill="hold"/>
                                        <p:tgtEl>
                                          <p:spTgt spid="38"/>
                                        </p:tgtEl>
                                        <p:attrNameLst>
                                          <p:attrName>ppt_x</p:attrName>
                                        </p:attrNameLst>
                                      </p:cBhvr>
                                      <p:tavLst>
                                        <p:tav tm="0">
                                          <p:val>
                                            <p:strVal val="#ppt_x"/>
                                          </p:val>
                                        </p:tav>
                                        <p:tav tm="100000">
                                          <p:val>
                                            <p:strVal val="#ppt_x"/>
                                          </p:val>
                                        </p:tav>
                                      </p:tavLst>
                                    </p:anim>
                                    <p:anim calcmode="lin" valueType="num">
                                      <p:cBhvr additive="base">
                                        <p:cTn id="23" dur="250" fill="hold"/>
                                        <p:tgtEl>
                                          <p:spTgt spid="3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250" fill="hold"/>
                                        <p:tgtEl>
                                          <p:spTgt spid="40"/>
                                        </p:tgtEl>
                                        <p:attrNameLst>
                                          <p:attrName>ppt_x</p:attrName>
                                        </p:attrNameLst>
                                      </p:cBhvr>
                                      <p:tavLst>
                                        <p:tav tm="0">
                                          <p:val>
                                            <p:strVal val="#ppt_x"/>
                                          </p:val>
                                        </p:tav>
                                        <p:tav tm="100000">
                                          <p:val>
                                            <p:strVal val="#ppt_x"/>
                                          </p:val>
                                        </p:tav>
                                      </p:tavLst>
                                    </p:anim>
                                    <p:anim calcmode="lin" valueType="num">
                                      <p:cBhvr additive="base">
                                        <p:cTn id="28" dur="250" fill="hold"/>
                                        <p:tgtEl>
                                          <p:spTgt spid="40"/>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250" fill="hold"/>
                                        <p:tgtEl>
                                          <p:spTgt spid="39"/>
                                        </p:tgtEl>
                                        <p:attrNameLst>
                                          <p:attrName>ppt_x</p:attrName>
                                        </p:attrNameLst>
                                      </p:cBhvr>
                                      <p:tavLst>
                                        <p:tav tm="0">
                                          <p:val>
                                            <p:strVal val="#ppt_x"/>
                                          </p:val>
                                        </p:tav>
                                        <p:tav tm="100000">
                                          <p:val>
                                            <p:strVal val="#ppt_x"/>
                                          </p:val>
                                        </p:tav>
                                      </p:tavLst>
                                    </p:anim>
                                    <p:anim calcmode="lin" valueType="num">
                                      <p:cBhvr additive="base">
                                        <p:cTn id="33" dur="250" fill="hold"/>
                                        <p:tgtEl>
                                          <p:spTgt spid="39"/>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250" fill="hold"/>
                                        <p:tgtEl>
                                          <p:spTgt spid="35"/>
                                        </p:tgtEl>
                                        <p:attrNameLst>
                                          <p:attrName>ppt_x</p:attrName>
                                        </p:attrNameLst>
                                      </p:cBhvr>
                                      <p:tavLst>
                                        <p:tav tm="0">
                                          <p:val>
                                            <p:strVal val="#ppt_x"/>
                                          </p:val>
                                        </p:tav>
                                        <p:tav tm="100000">
                                          <p:val>
                                            <p:strVal val="#ppt_x"/>
                                          </p:val>
                                        </p:tav>
                                      </p:tavLst>
                                    </p:anim>
                                    <p:anim calcmode="lin" valueType="num">
                                      <p:cBhvr additive="base">
                                        <p:cTn id="38" dur="250" fill="hold"/>
                                        <p:tgtEl>
                                          <p:spTgt spid="3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additive="base">
                                        <p:cTn id="42" dur="250" fill="hold"/>
                                        <p:tgtEl>
                                          <p:spTgt spid="37"/>
                                        </p:tgtEl>
                                        <p:attrNameLst>
                                          <p:attrName>ppt_x</p:attrName>
                                        </p:attrNameLst>
                                      </p:cBhvr>
                                      <p:tavLst>
                                        <p:tav tm="0">
                                          <p:val>
                                            <p:strVal val="#ppt_x"/>
                                          </p:val>
                                        </p:tav>
                                        <p:tav tm="100000">
                                          <p:val>
                                            <p:strVal val="#ppt_x"/>
                                          </p:val>
                                        </p:tav>
                                      </p:tavLst>
                                    </p:anim>
                                    <p:anim calcmode="lin" valueType="num">
                                      <p:cBhvr additive="base">
                                        <p:cTn id="43" dur="250" fill="hold"/>
                                        <p:tgtEl>
                                          <p:spTgt spid="3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250" fill="hold"/>
                                        <p:tgtEl>
                                          <p:spTgt spid="36"/>
                                        </p:tgtEl>
                                        <p:attrNameLst>
                                          <p:attrName>ppt_x</p:attrName>
                                        </p:attrNameLst>
                                      </p:cBhvr>
                                      <p:tavLst>
                                        <p:tav tm="0">
                                          <p:val>
                                            <p:strVal val="#ppt_x"/>
                                          </p:val>
                                        </p:tav>
                                        <p:tav tm="100000">
                                          <p:val>
                                            <p:strVal val="#ppt_x"/>
                                          </p:val>
                                        </p:tav>
                                      </p:tavLst>
                                    </p:anim>
                                    <p:anim calcmode="lin" valueType="num">
                                      <p:cBhvr additive="base">
                                        <p:cTn id="48" dur="25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P spid="33" grpId="0" animBg="1"/>
      <p:bldP spid="34" grpId="0"/>
      <p:bldGraphic spid="35" grpId="0">
        <p:bldAsOne/>
      </p:bldGraphic>
      <p:bldP spid="36" grpId="0" animBg="1"/>
      <p:bldP spid="37" grpId="0"/>
      <p:bldGraphic spid="38" grpId="0">
        <p:bldAsOne/>
      </p:bldGraphic>
      <p:bldP spid="39" grpId="0" animBg="1"/>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2" name="矩形 11"/>
          <p:cNvSpPr/>
          <p:nvPr/>
        </p:nvSpPr>
        <p:spPr>
          <a:xfrm>
            <a:off x="0" y="216424"/>
            <a:ext cx="3837529" cy="40011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 </a:t>
            </a: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ADD DIRECTORY ONE TITLES</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3" name="Straight Connector 247"/>
          <p:cNvCxnSpPr/>
          <p:nvPr/>
        </p:nvCxnSpPr>
        <p:spPr>
          <a:xfrm>
            <a:off x="1042975" y="5477608"/>
            <a:ext cx="10106051"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74"/>
          <p:cNvGrpSpPr/>
          <p:nvPr/>
        </p:nvGrpSpPr>
        <p:grpSpPr>
          <a:xfrm>
            <a:off x="2178725" y="1739195"/>
            <a:ext cx="1228949" cy="3456420"/>
            <a:chOff x="1634044" y="1304396"/>
            <a:chExt cx="921712" cy="2592315"/>
          </a:xfrm>
          <a:solidFill>
            <a:srgbClr val="0F0F2F"/>
          </a:solidFill>
        </p:grpSpPr>
        <p:sp>
          <p:nvSpPr>
            <p:cNvPr id="15" name="Rounded Rectangle 38"/>
            <p:cNvSpPr/>
            <p:nvPr/>
          </p:nvSpPr>
          <p:spPr>
            <a:xfrm>
              <a:off x="1634044" y="1304396"/>
              <a:ext cx="921712" cy="259231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solidFill>
                  <a:schemeClr val="bg1"/>
                </a:solidFill>
              </a:endParaRPr>
            </a:p>
          </p:txBody>
        </p:sp>
        <p:grpSp>
          <p:nvGrpSpPr>
            <p:cNvPr id="16" name="Group 46"/>
            <p:cNvGrpSpPr/>
            <p:nvPr/>
          </p:nvGrpSpPr>
          <p:grpSpPr>
            <a:xfrm>
              <a:off x="1703480" y="3032606"/>
              <a:ext cx="782840" cy="782838"/>
              <a:chOff x="1703480" y="3032606"/>
              <a:chExt cx="782840" cy="782838"/>
            </a:xfrm>
            <a:grpFill/>
          </p:grpSpPr>
          <p:sp>
            <p:nvSpPr>
              <p:cNvPr id="20" name="Oval 44"/>
              <p:cNvSpPr/>
              <p:nvPr/>
            </p:nvSpPr>
            <p:spPr>
              <a:xfrm>
                <a:off x="1758217" y="3087343"/>
                <a:ext cx="673367" cy="6733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dirty="0">
                  <a:solidFill>
                    <a:schemeClr val="bg1"/>
                  </a:solidFill>
                </a:endParaRPr>
              </a:p>
            </p:txBody>
          </p:sp>
          <p:sp>
            <p:nvSpPr>
              <p:cNvPr id="21" name="Oval 45"/>
              <p:cNvSpPr/>
              <p:nvPr/>
            </p:nvSpPr>
            <p:spPr>
              <a:xfrm>
                <a:off x="1703480" y="3032606"/>
                <a:ext cx="782840" cy="782838"/>
              </a:xfrm>
              <a:prstGeom prst="ellipse">
                <a:avLst/>
              </a:prstGeom>
              <a:grp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dirty="0">
                  <a:solidFill>
                    <a:schemeClr val="bg1"/>
                  </a:solidFill>
                </a:endParaRPr>
              </a:p>
            </p:txBody>
          </p:sp>
        </p:grpSp>
        <p:grpSp>
          <p:nvGrpSpPr>
            <p:cNvPr id="17" name="Group 61"/>
            <p:cNvGrpSpPr/>
            <p:nvPr/>
          </p:nvGrpSpPr>
          <p:grpSpPr>
            <a:xfrm>
              <a:off x="1728094" y="1477217"/>
              <a:ext cx="733614" cy="2108390"/>
              <a:chOff x="1728094" y="1477217"/>
              <a:chExt cx="733614" cy="2108390"/>
            </a:xfrm>
            <a:grpFill/>
          </p:grpSpPr>
          <p:sp>
            <p:nvSpPr>
              <p:cNvPr id="18" name="Text Placeholder 3"/>
              <p:cNvSpPr txBox="1"/>
              <p:nvPr/>
            </p:nvSpPr>
            <p:spPr>
              <a:xfrm>
                <a:off x="1907297" y="3262442"/>
                <a:ext cx="375205" cy="323165"/>
              </a:xfrm>
              <a:prstGeom prst="rect">
                <a:avLst/>
              </a:prstGeom>
              <a:grpFill/>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200">
                  <a:spcBef>
                    <a:spcPct val="20000"/>
                  </a:spcBef>
                  <a:defRPr/>
                </a:pPr>
                <a:r>
                  <a:rPr lang="zh-CN" altLang="en-US" sz="1400" b="1" dirty="0">
                    <a:solidFill>
                      <a:schemeClr val="bg1"/>
                    </a:solidFill>
                    <a:latin typeface="微软雅黑" panose="020B0503020204020204" pitchFamily="34" charset="-122"/>
                    <a:ea typeface="微软雅黑" panose="020B0503020204020204" pitchFamily="34" charset="-122"/>
                  </a:rPr>
                  <a:t>输入标签</a:t>
                </a:r>
                <a:endParaRPr lang="en-US" sz="1400" b="1" dirty="0">
                  <a:solidFill>
                    <a:schemeClr val="bg1"/>
                  </a:solidFill>
                  <a:latin typeface="微软雅黑" panose="020B0503020204020204" pitchFamily="34" charset="-122"/>
                  <a:ea typeface="微软雅黑" panose="020B0503020204020204" pitchFamily="34" charset="-122"/>
                </a:endParaRPr>
              </a:p>
            </p:txBody>
          </p:sp>
          <p:sp>
            <p:nvSpPr>
              <p:cNvPr id="19" name="Rectangle 60"/>
              <p:cNvSpPr/>
              <p:nvPr/>
            </p:nvSpPr>
            <p:spPr>
              <a:xfrm>
                <a:off x="1728094" y="1477217"/>
                <a:ext cx="733614" cy="479651"/>
              </a:xfrm>
              <a:prstGeom prst="rect">
                <a:avLst/>
              </a:prstGeom>
              <a:noFill/>
            </p:spPr>
            <p:txBody>
              <a:bodyPr wrap="none">
                <a:spAutoFit/>
              </a:bodyPr>
              <a:lstStyle/>
              <a:p>
                <a:pPr algn="ctr" defTabSz="1219200">
                  <a:spcBef>
                    <a:spcPct val="20000"/>
                  </a:spcBef>
                  <a:defRPr/>
                </a:pPr>
                <a:r>
                  <a:rPr lang="en-US" sz="3555" b="1" dirty="0">
                    <a:solidFill>
                      <a:schemeClr val="bg1"/>
                    </a:solidFill>
                  </a:rPr>
                  <a:t>90%</a:t>
                </a:r>
                <a:endParaRPr lang="en-US" sz="3555" b="1" dirty="0">
                  <a:solidFill>
                    <a:schemeClr val="bg1"/>
                  </a:solidFill>
                </a:endParaRPr>
              </a:p>
            </p:txBody>
          </p:sp>
        </p:grpSp>
      </p:grpSp>
      <p:grpSp>
        <p:nvGrpSpPr>
          <p:cNvPr id="22" name="Group 75"/>
          <p:cNvGrpSpPr/>
          <p:nvPr/>
        </p:nvGrpSpPr>
        <p:grpSpPr>
          <a:xfrm>
            <a:off x="3830125" y="2276860"/>
            <a:ext cx="1228949" cy="2918755"/>
            <a:chOff x="2872594" y="1707645"/>
            <a:chExt cx="921712" cy="2189066"/>
          </a:xfrm>
          <a:solidFill>
            <a:srgbClr val="0F0F2F"/>
          </a:solidFill>
        </p:grpSpPr>
        <p:sp>
          <p:nvSpPr>
            <p:cNvPr id="32" name="Rounded Rectangle 40"/>
            <p:cNvSpPr/>
            <p:nvPr/>
          </p:nvSpPr>
          <p:spPr>
            <a:xfrm>
              <a:off x="2872594" y="1707645"/>
              <a:ext cx="921712" cy="21890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solidFill>
                  <a:schemeClr val="bg1"/>
                </a:solidFill>
              </a:endParaRPr>
            </a:p>
          </p:txBody>
        </p:sp>
        <p:grpSp>
          <p:nvGrpSpPr>
            <p:cNvPr id="33" name="Group 47"/>
            <p:cNvGrpSpPr/>
            <p:nvPr/>
          </p:nvGrpSpPr>
          <p:grpSpPr>
            <a:xfrm>
              <a:off x="2942030" y="3032606"/>
              <a:ext cx="782840" cy="782838"/>
              <a:chOff x="1703480" y="3032606"/>
              <a:chExt cx="782840" cy="782838"/>
            </a:xfrm>
            <a:grpFill/>
          </p:grpSpPr>
          <p:sp>
            <p:nvSpPr>
              <p:cNvPr id="37" name="Oval 48"/>
              <p:cNvSpPr/>
              <p:nvPr/>
            </p:nvSpPr>
            <p:spPr>
              <a:xfrm>
                <a:off x="1758217" y="3087343"/>
                <a:ext cx="673367" cy="6733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dirty="0">
                  <a:solidFill>
                    <a:schemeClr val="bg1"/>
                  </a:solidFill>
                </a:endParaRPr>
              </a:p>
            </p:txBody>
          </p:sp>
          <p:sp>
            <p:nvSpPr>
              <p:cNvPr id="38" name="Oval 49"/>
              <p:cNvSpPr/>
              <p:nvPr/>
            </p:nvSpPr>
            <p:spPr>
              <a:xfrm>
                <a:off x="1703480" y="3032606"/>
                <a:ext cx="782840" cy="782838"/>
              </a:xfrm>
              <a:prstGeom prst="ellipse">
                <a:avLst/>
              </a:prstGeom>
              <a:grp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dirty="0">
                  <a:solidFill>
                    <a:schemeClr val="bg1"/>
                  </a:solidFill>
                </a:endParaRPr>
              </a:p>
            </p:txBody>
          </p:sp>
        </p:grpSp>
        <p:grpSp>
          <p:nvGrpSpPr>
            <p:cNvPr id="34" name="Group 62"/>
            <p:cNvGrpSpPr/>
            <p:nvPr/>
          </p:nvGrpSpPr>
          <p:grpSpPr>
            <a:xfrm>
              <a:off x="2961359" y="1825998"/>
              <a:ext cx="733614" cy="1759608"/>
              <a:chOff x="1728094" y="1750267"/>
              <a:chExt cx="733614" cy="1759608"/>
            </a:xfrm>
            <a:grpFill/>
          </p:grpSpPr>
          <p:sp>
            <p:nvSpPr>
              <p:cNvPr id="35" name="Text Placeholder 3"/>
              <p:cNvSpPr txBox="1"/>
              <p:nvPr/>
            </p:nvSpPr>
            <p:spPr>
              <a:xfrm>
                <a:off x="1911900" y="3186710"/>
                <a:ext cx="381193" cy="323165"/>
              </a:xfrm>
              <a:prstGeom prst="rect">
                <a:avLst/>
              </a:prstGeom>
              <a:grpFill/>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200">
                  <a:spcBef>
                    <a:spcPct val="20000"/>
                  </a:spcBef>
                  <a:defRPr/>
                </a:pPr>
                <a:r>
                  <a:rPr lang="zh-CN" altLang="en-US" sz="1400" b="1" dirty="0">
                    <a:solidFill>
                      <a:schemeClr val="bg1"/>
                    </a:solidFill>
                    <a:latin typeface="微软雅黑" panose="020B0503020204020204" pitchFamily="34" charset="-122"/>
                    <a:ea typeface="微软雅黑" panose="020B0503020204020204" pitchFamily="34" charset="-122"/>
                  </a:rPr>
                  <a:t>输入标签</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6" name="Rectangle 64"/>
              <p:cNvSpPr/>
              <p:nvPr/>
            </p:nvSpPr>
            <p:spPr>
              <a:xfrm>
                <a:off x="1728094" y="1750267"/>
                <a:ext cx="733614" cy="479650"/>
              </a:xfrm>
              <a:prstGeom prst="rect">
                <a:avLst/>
              </a:prstGeom>
              <a:noFill/>
            </p:spPr>
            <p:txBody>
              <a:bodyPr wrap="none">
                <a:spAutoFit/>
              </a:bodyPr>
              <a:lstStyle/>
              <a:p>
                <a:pPr algn="ctr" defTabSz="1219200">
                  <a:spcBef>
                    <a:spcPct val="20000"/>
                  </a:spcBef>
                  <a:defRPr/>
                </a:pPr>
                <a:r>
                  <a:rPr lang="en-US" sz="3555" b="1" dirty="0">
                    <a:solidFill>
                      <a:schemeClr val="bg1"/>
                    </a:solidFill>
                  </a:rPr>
                  <a:t>80%</a:t>
                </a:r>
                <a:endParaRPr lang="en-US" sz="3555" b="1" dirty="0">
                  <a:solidFill>
                    <a:schemeClr val="bg1"/>
                  </a:solidFill>
                </a:endParaRPr>
              </a:p>
            </p:txBody>
          </p:sp>
        </p:grpSp>
      </p:grpSp>
      <p:grpSp>
        <p:nvGrpSpPr>
          <p:cNvPr id="39" name="Group 76"/>
          <p:cNvGrpSpPr/>
          <p:nvPr/>
        </p:nvGrpSpPr>
        <p:grpSpPr>
          <a:xfrm>
            <a:off x="5481525" y="971102"/>
            <a:ext cx="1228949" cy="4224513"/>
            <a:chOff x="4106521" y="728326"/>
            <a:chExt cx="921712" cy="3168385"/>
          </a:xfrm>
          <a:solidFill>
            <a:srgbClr val="0F0F2F"/>
          </a:solidFill>
        </p:grpSpPr>
        <p:sp>
          <p:nvSpPr>
            <p:cNvPr id="40" name="Rounded Rectangle 41"/>
            <p:cNvSpPr/>
            <p:nvPr/>
          </p:nvSpPr>
          <p:spPr>
            <a:xfrm>
              <a:off x="4106521" y="728326"/>
              <a:ext cx="921712" cy="316838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solidFill>
                  <a:schemeClr val="bg1"/>
                </a:solidFill>
              </a:endParaRPr>
            </a:p>
          </p:txBody>
        </p:sp>
        <p:grpSp>
          <p:nvGrpSpPr>
            <p:cNvPr id="41" name="Group 50"/>
            <p:cNvGrpSpPr/>
            <p:nvPr/>
          </p:nvGrpSpPr>
          <p:grpSpPr>
            <a:xfrm>
              <a:off x="4175957" y="3032606"/>
              <a:ext cx="782840" cy="782838"/>
              <a:chOff x="1703480" y="3032606"/>
              <a:chExt cx="782840" cy="782838"/>
            </a:xfrm>
            <a:grpFill/>
          </p:grpSpPr>
          <p:sp>
            <p:nvSpPr>
              <p:cNvPr id="45" name="Oval 51"/>
              <p:cNvSpPr/>
              <p:nvPr/>
            </p:nvSpPr>
            <p:spPr>
              <a:xfrm>
                <a:off x="1758217" y="3087343"/>
                <a:ext cx="673367" cy="6733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dirty="0">
                  <a:solidFill>
                    <a:schemeClr val="bg1"/>
                  </a:solidFill>
                </a:endParaRPr>
              </a:p>
            </p:txBody>
          </p:sp>
          <p:sp>
            <p:nvSpPr>
              <p:cNvPr id="46" name="Oval 52"/>
              <p:cNvSpPr/>
              <p:nvPr/>
            </p:nvSpPr>
            <p:spPr>
              <a:xfrm>
                <a:off x="1703480" y="3032606"/>
                <a:ext cx="782840" cy="782838"/>
              </a:xfrm>
              <a:prstGeom prst="ellipse">
                <a:avLst/>
              </a:prstGeom>
              <a:grp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dirty="0">
                  <a:solidFill>
                    <a:schemeClr val="bg1"/>
                  </a:solidFill>
                </a:endParaRPr>
              </a:p>
            </p:txBody>
          </p:sp>
        </p:grpSp>
        <p:grpSp>
          <p:nvGrpSpPr>
            <p:cNvPr id="42" name="Group 65"/>
            <p:cNvGrpSpPr/>
            <p:nvPr/>
          </p:nvGrpSpPr>
          <p:grpSpPr>
            <a:xfrm>
              <a:off x="4115305" y="958754"/>
              <a:ext cx="906739" cy="2626851"/>
              <a:chOff x="1647068" y="1174197"/>
              <a:chExt cx="906739" cy="2626851"/>
            </a:xfrm>
            <a:grpFill/>
          </p:grpSpPr>
          <p:sp>
            <p:nvSpPr>
              <p:cNvPr id="43" name="Text Placeholder 3"/>
              <p:cNvSpPr txBox="1"/>
              <p:nvPr/>
            </p:nvSpPr>
            <p:spPr>
              <a:xfrm>
                <a:off x="1924450" y="3477883"/>
                <a:ext cx="349379" cy="323165"/>
              </a:xfrm>
              <a:prstGeom prst="rect">
                <a:avLst/>
              </a:prstGeom>
              <a:grpFill/>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200">
                  <a:spcBef>
                    <a:spcPct val="20000"/>
                  </a:spcBef>
                  <a:defRPr/>
                </a:pPr>
                <a:r>
                  <a:rPr lang="zh-CN" altLang="en-US" sz="1400" b="1" dirty="0">
                    <a:solidFill>
                      <a:schemeClr val="bg1"/>
                    </a:solidFill>
                    <a:latin typeface="微软雅黑" panose="020B0503020204020204" pitchFamily="34" charset="-122"/>
                    <a:ea typeface="微软雅黑" panose="020B0503020204020204" pitchFamily="34" charset="-122"/>
                  </a:rPr>
                  <a:t>输入标签</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44" name="Rectangle 67"/>
              <p:cNvSpPr/>
              <p:nvPr/>
            </p:nvSpPr>
            <p:spPr>
              <a:xfrm>
                <a:off x="1647068" y="1174197"/>
                <a:ext cx="906739" cy="479651"/>
              </a:xfrm>
              <a:prstGeom prst="rect">
                <a:avLst/>
              </a:prstGeom>
              <a:noFill/>
            </p:spPr>
            <p:txBody>
              <a:bodyPr wrap="none">
                <a:spAutoFit/>
              </a:bodyPr>
              <a:lstStyle/>
              <a:p>
                <a:pPr algn="ctr" defTabSz="1219200">
                  <a:spcBef>
                    <a:spcPct val="20000"/>
                  </a:spcBef>
                  <a:defRPr/>
                </a:pPr>
                <a:r>
                  <a:rPr lang="en-US" sz="3555" b="1" dirty="0">
                    <a:solidFill>
                      <a:schemeClr val="bg1"/>
                    </a:solidFill>
                  </a:rPr>
                  <a:t>100%</a:t>
                </a:r>
                <a:endParaRPr lang="en-US" sz="3555" b="1" dirty="0">
                  <a:solidFill>
                    <a:schemeClr val="bg1"/>
                  </a:solidFill>
                </a:endParaRPr>
              </a:p>
            </p:txBody>
          </p:sp>
        </p:grpSp>
      </p:grpSp>
      <p:grpSp>
        <p:nvGrpSpPr>
          <p:cNvPr id="47" name="Group 79"/>
          <p:cNvGrpSpPr/>
          <p:nvPr/>
        </p:nvGrpSpPr>
        <p:grpSpPr>
          <a:xfrm>
            <a:off x="8784325" y="1739195"/>
            <a:ext cx="1228949" cy="3456420"/>
            <a:chOff x="6588245" y="1304396"/>
            <a:chExt cx="921712" cy="2592315"/>
          </a:xfrm>
          <a:solidFill>
            <a:srgbClr val="0F0F2F"/>
          </a:solidFill>
        </p:grpSpPr>
        <p:sp>
          <p:nvSpPr>
            <p:cNvPr id="48" name="Rounded Rectangle 43"/>
            <p:cNvSpPr/>
            <p:nvPr/>
          </p:nvSpPr>
          <p:spPr>
            <a:xfrm>
              <a:off x="6588245" y="1304396"/>
              <a:ext cx="921712" cy="259231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solidFill>
                  <a:schemeClr val="bg1"/>
                </a:solidFill>
              </a:endParaRPr>
            </a:p>
          </p:txBody>
        </p:sp>
        <p:grpSp>
          <p:nvGrpSpPr>
            <p:cNvPr id="49" name="Group 56"/>
            <p:cNvGrpSpPr/>
            <p:nvPr/>
          </p:nvGrpSpPr>
          <p:grpSpPr>
            <a:xfrm>
              <a:off x="6657681" y="3032606"/>
              <a:ext cx="782840" cy="782838"/>
              <a:chOff x="1703480" y="3032606"/>
              <a:chExt cx="782840" cy="782838"/>
            </a:xfrm>
            <a:grpFill/>
          </p:grpSpPr>
          <p:sp>
            <p:nvSpPr>
              <p:cNvPr id="53" name="Oval 57"/>
              <p:cNvSpPr/>
              <p:nvPr/>
            </p:nvSpPr>
            <p:spPr>
              <a:xfrm>
                <a:off x="1758217" y="3087343"/>
                <a:ext cx="673367" cy="6733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dirty="0">
                  <a:solidFill>
                    <a:schemeClr val="bg1"/>
                  </a:solidFill>
                </a:endParaRPr>
              </a:p>
            </p:txBody>
          </p:sp>
          <p:sp>
            <p:nvSpPr>
              <p:cNvPr id="54" name="Oval 58"/>
              <p:cNvSpPr/>
              <p:nvPr/>
            </p:nvSpPr>
            <p:spPr>
              <a:xfrm>
                <a:off x="1703480" y="3032606"/>
                <a:ext cx="782840" cy="782838"/>
              </a:xfrm>
              <a:prstGeom prst="ellipse">
                <a:avLst/>
              </a:prstGeom>
              <a:grp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dirty="0">
                  <a:solidFill>
                    <a:schemeClr val="bg1"/>
                  </a:solidFill>
                </a:endParaRPr>
              </a:p>
            </p:txBody>
          </p:sp>
        </p:grpSp>
        <p:grpSp>
          <p:nvGrpSpPr>
            <p:cNvPr id="50" name="Group 68"/>
            <p:cNvGrpSpPr/>
            <p:nvPr/>
          </p:nvGrpSpPr>
          <p:grpSpPr>
            <a:xfrm>
              <a:off x="6677010" y="1477217"/>
              <a:ext cx="733614" cy="2108388"/>
              <a:chOff x="1728094" y="1477217"/>
              <a:chExt cx="733614" cy="2108388"/>
            </a:xfrm>
            <a:grpFill/>
          </p:grpSpPr>
          <p:sp>
            <p:nvSpPr>
              <p:cNvPr id="51" name="Text Placeholder 3"/>
              <p:cNvSpPr txBox="1"/>
              <p:nvPr/>
            </p:nvSpPr>
            <p:spPr>
              <a:xfrm>
                <a:off x="1950645" y="3262440"/>
                <a:ext cx="299080" cy="323165"/>
              </a:xfrm>
              <a:prstGeom prst="rect">
                <a:avLst/>
              </a:prstGeom>
              <a:grpFill/>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200">
                  <a:spcBef>
                    <a:spcPct val="20000"/>
                  </a:spcBef>
                  <a:defRPr/>
                </a:pPr>
                <a:r>
                  <a:rPr lang="zh-CN" altLang="en-US" sz="1400" b="1" dirty="0">
                    <a:solidFill>
                      <a:schemeClr val="bg1"/>
                    </a:solidFill>
                    <a:latin typeface="微软雅黑" panose="020B0503020204020204" pitchFamily="34" charset="-122"/>
                    <a:ea typeface="微软雅黑" panose="020B0503020204020204" pitchFamily="34" charset="-122"/>
                  </a:rPr>
                  <a:t>输入标签</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52" name="Rectangle 70"/>
              <p:cNvSpPr/>
              <p:nvPr/>
            </p:nvSpPr>
            <p:spPr>
              <a:xfrm>
                <a:off x="1728094" y="1477217"/>
                <a:ext cx="733614" cy="479651"/>
              </a:xfrm>
              <a:prstGeom prst="rect">
                <a:avLst/>
              </a:prstGeom>
              <a:noFill/>
            </p:spPr>
            <p:txBody>
              <a:bodyPr wrap="none">
                <a:spAutoFit/>
              </a:bodyPr>
              <a:lstStyle/>
              <a:p>
                <a:pPr algn="ctr" defTabSz="1219200">
                  <a:spcBef>
                    <a:spcPct val="20000"/>
                  </a:spcBef>
                  <a:defRPr/>
                </a:pPr>
                <a:r>
                  <a:rPr lang="en-US" sz="3555" b="1" dirty="0">
                    <a:solidFill>
                      <a:schemeClr val="bg1"/>
                    </a:solidFill>
                  </a:rPr>
                  <a:t>90%</a:t>
                </a:r>
                <a:endParaRPr lang="en-US" sz="3555" b="1" dirty="0">
                  <a:solidFill>
                    <a:schemeClr val="bg1"/>
                  </a:solidFill>
                </a:endParaRPr>
              </a:p>
            </p:txBody>
          </p:sp>
        </p:grpSp>
      </p:grpSp>
      <p:grpSp>
        <p:nvGrpSpPr>
          <p:cNvPr id="55" name="Group 78"/>
          <p:cNvGrpSpPr/>
          <p:nvPr/>
        </p:nvGrpSpPr>
        <p:grpSpPr>
          <a:xfrm>
            <a:off x="7132925" y="2507288"/>
            <a:ext cx="1228949" cy="2663083"/>
            <a:chOff x="5349694" y="1880466"/>
            <a:chExt cx="921712" cy="1997312"/>
          </a:xfrm>
          <a:solidFill>
            <a:srgbClr val="0F0F2F"/>
          </a:solidFill>
        </p:grpSpPr>
        <p:sp>
          <p:nvSpPr>
            <p:cNvPr id="56" name="Rounded Rectangle 42"/>
            <p:cNvSpPr/>
            <p:nvPr/>
          </p:nvSpPr>
          <p:spPr>
            <a:xfrm>
              <a:off x="5349694" y="1880466"/>
              <a:ext cx="921712" cy="19973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solidFill>
                  <a:schemeClr val="bg1"/>
                </a:solidFill>
              </a:endParaRPr>
            </a:p>
          </p:txBody>
        </p:sp>
        <p:grpSp>
          <p:nvGrpSpPr>
            <p:cNvPr id="57" name="Group 77"/>
            <p:cNvGrpSpPr/>
            <p:nvPr/>
          </p:nvGrpSpPr>
          <p:grpSpPr>
            <a:xfrm>
              <a:off x="5419130" y="1960262"/>
              <a:ext cx="782840" cy="1840285"/>
              <a:chOff x="5419130" y="1960262"/>
              <a:chExt cx="782840" cy="1840285"/>
            </a:xfrm>
            <a:grpFill/>
          </p:grpSpPr>
          <p:grpSp>
            <p:nvGrpSpPr>
              <p:cNvPr id="58" name="Group 53"/>
              <p:cNvGrpSpPr/>
              <p:nvPr/>
            </p:nvGrpSpPr>
            <p:grpSpPr>
              <a:xfrm>
                <a:off x="5419130" y="3017709"/>
                <a:ext cx="782840" cy="782838"/>
                <a:chOff x="1703480" y="3032606"/>
                <a:chExt cx="782840" cy="782838"/>
              </a:xfrm>
              <a:grpFill/>
            </p:grpSpPr>
            <p:sp>
              <p:nvSpPr>
                <p:cNvPr id="62" name="Oval 54"/>
                <p:cNvSpPr/>
                <p:nvPr/>
              </p:nvSpPr>
              <p:spPr>
                <a:xfrm>
                  <a:off x="1758217" y="3087343"/>
                  <a:ext cx="673367" cy="6733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dirty="0">
                    <a:solidFill>
                      <a:schemeClr val="bg1"/>
                    </a:solidFill>
                  </a:endParaRPr>
                </a:p>
              </p:txBody>
            </p:sp>
            <p:sp>
              <p:nvSpPr>
                <p:cNvPr id="63" name="Oval 55"/>
                <p:cNvSpPr/>
                <p:nvPr/>
              </p:nvSpPr>
              <p:spPr>
                <a:xfrm>
                  <a:off x="1703480" y="3032606"/>
                  <a:ext cx="782840" cy="782838"/>
                </a:xfrm>
                <a:prstGeom prst="ellipse">
                  <a:avLst/>
                </a:prstGeom>
                <a:grp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dirty="0">
                    <a:solidFill>
                      <a:schemeClr val="bg1"/>
                    </a:solidFill>
                  </a:endParaRPr>
                </a:p>
              </p:txBody>
            </p:sp>
          </p:grpSp>
          <p:grpSp>
            <p:nvGrpSpPr>
              <p:cNvPr id="59" name="Group 71"/>
              <p:cNvGrpSpPr/>
              <p:nvPr/>
            </p:nvGrpSpPr>
            <p:grpSpPr>
              <a:xfrm>
                <a:off x="5441579" y="1960262"/>
                <a:ext cx="733614" cy="1610449"/>
                <a:chOff x="1728093" y="1865481"/>
                <a:chExt cx="733614" cy="1610449"/>
              </a:xfrm>
              <a:grpFill/>
            </p:grpSpPr>
            <p:sp>
              <p:nvSpPr>
                <p:cNvPr id="60" name="Text Placeholder 3"/>
                <p:cNvSpPr txBox="1"/>
                <p:nvPr/>
              </p:nvSpPr>
              <p:spPr>
                <a:xfrm>
                  <a:off x="1953286" y="3152765"/>
                  <a:ext cx="283226" cy="323165"/>
                </a:xfrm>
                <a:prstGeom prst="rect">
                  <a:avLst/>
                </a:prstGeom>
                <a:grpFill/>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200">
                    <a:spcBef>
                      <a:spcPct val="20000"/>
                    </a:spcBef>
                    <a:defRPr/>
                  </a:pPr>
                  <a:r>
                    <a:rPr lang="zh-CN" altLang="en-US" sz="1400" b="1" dirty="0">
                      <a:solidFill>
                        <a:schemeClr val="bg1"/>
                      </a:solidFill>
                      <a:latin typeface="微软雅黑" panose="020B0503020204020204" pitchFamily="34" charset="-122"/>
                      <a:ea typeface="微软雅黑" panose="020B0503020204020204" pitchFamily="34" charset="-122"/>
                    </a:rPr>
                    <a:t>输入标签</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61" name="Rectangle 73"/>
                <p:cNvSpPr/>
                <p:nvPr/>
              </p:nvSpPr>
              <p:spPr>
                <a:xfrm>
                  <a:off x="1728093" y="1865481"/>
                  <a:ext cx="733614" cy="479650"/>
                </a:xfrm>
                <a:prstGeom prst="rect">
                  <a:avLst/>
                </a:prstGeom>
                <a:noFill/>
              </p:spPr>
              <p:txBody>
                <a:bodyPr wrap="none">
                  <a:spAutoFit/>
                </a:bodyPr>
                <a:lstStyle/>
                <a:p>
                  <a:pPr algn="ctr" defTabSz="1219200">
                    <a:spcBef>
                      <a:spcPct val="20000"/>
                    </a:spcBef>
                    <a:defRPr/>
                  </a:pPr>
                  <a:r>
                    <a:rPr lang="en-US" sz="3555" b="1" dirty="0">
                      <a:solidFill>
                        <a:schemeClr val="bg1"/>
                      </a:solidFill>
                    </a:rPr>
                    <a:t>70%</a:t>
                  </a:r>
                  <a:endParaRPr lang="en-US" sz="3555" b="1" dirty="0">
                    <a:solidFill>
                      <a:schemeClr val="bg1"/>
                    </a:solidFill>
                  </a:endParaRPr>
                </a:p>
              </p:txBody>
            </p:sp>
          </p:grpSp>
        </p:grpSp>
      </p:grpSp>
      <p:sp>
        <p:nvSpPr>
          <p:cNvPr id="64" name="TextBox 107"/>
          <p:cNvSpPr txBox="1"/>
          <p:nvPr/>
        </p:nvSpPr>
        <p:spPr>
          <a:xfrm>
            <a:off x="1034781" y="5612315"/>
            <a:ext cx="10122441"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gn="ctr">
              <a:lnSpc>
                <a:spcPct val="130000"/>
              </a:lnSpc>
              <a:spcBef>
                <a:spcPct val="0"/>
              </a:spcBef>
              <a:buFont typeface="Arial" panose="020B0604020202020204" pitchFamily="34" charset="0"/>
              <a:buNone/>
              <a:defRPr sz="1400">
                <a:solidFill>
                  <a:schemeClr val="tx1">
                    <a:lumMod val="65000"/>
                    <a:lumOff val="3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nSpc>
                <a:spcPct val="120000"/>
              </a:lnSpc>
            </a:pPr>
            <a:r>
              <a:rPr lang="zh-CN" altLang="en-US" dirty="0">
                <a:sym typeface="微软雅黑" panose="020B0503020204020204" pitchFamily="34" charset="-122"/>
              </a:rPr>
              <a:t>在此录入上述图表的综合描述说明，在此录入上述图表的综合描述说明，在此录入上述图表的综合描述说明。在此录入上述图表的描述说明，在此录入上述图表的综合描述说明，在此录入上述图表的综合描述说明，在此录入上述图表的综合描述说明，在此录入上述图表的综合描述说明，在此录入上述图表的综合描述说明。</a:t>
            </a:r>
            <a:endParaRPr lang="zh-CN" altLang="en-US" dirty="0">
              <a:sym typeface="微软雅黑" panose="020B0503020204020204" pitchFamily="34" charset="-122"/>
            </a:endParaRPr>
          </a:p>
        </p:txBody>
      </p:sp>
      <p:sp>
        <p:nvSpPr>
          <p:cNvPr id="65" name="文本框 13"/>
          <p:cNvSpPr txBox="1"/>
          <p:nvPr/>
        </p:nvSpPr>
        <p:spPr>
          <a:xfrm>
            <a:off x="2271306" y="2794682"/>
            <a:ext cx="1072669" cy="812522"/>
          </a:xfrm>
          <a:prstGeom prst="rect">
            <a:avLst/>
          </a:prstGeom>
          <a:noFill/>
        </p:spPr>
        <p:txBody>
          <a:bodyPr wrap="square" lIns="91435" tIns="45716" rIns="91435" bIns="45716" rtlCol="0">
            <a:spAutoFit/>
          </a:bodyPr>
          <a:lstStyle/>
          <a:p>
            <a:pPr>
              <a:lnSpc>
                <a:spcPct val="120000"/>
              </a:lnSpc>
              <a:spcBef>
                <a:spcPct val="0"/>
              </a:spcBef>
              <a:buNone/>
            </a:pPr>
            <a:r>
              <a:rPr lang="zh-CN" altLang="en-US" sz="13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endParaRPr lang="zh-CN" altLang="en-US" sz="13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文本框 13"/>
          <p:cNvSpPr txBox="1"/>
          <p:nvPr/>
        </p:nvSpPr>
        <p:spPr>
          <a:xfrm>
            <a:off x="3908265" y="3192861"/>
            <a:ext cx="1058228" cy="812522"/>
          </a:xfrm>
          <a:prstGeom prst="rect">
            <a:avLst/>
          </a:prstGeom>
          <a:noFill/>
        </p:spPr>
        <p:txBody>
          <a:bodyPr wrap="square" lIns="91435" tIns="45716" rIns="91435" bIns="45716" rtlCol="0">
            <a:spAutoFit/>
          </a:bodyPr>
          <a:lstStyle/>
          <a:p>
            <a:pPr>
              <a:lnSpc>
                <a:spcPct val="120000"/>
              </a:lnSpc>
              <a:spcBef>
                <a:spcPct val="0"/>
              </a:spcBef>
              <a:buNone/>
            </a:pPr>
            <a:r>
              <a:rPr lang="zh-CN" altLang="en-US" sz="13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endParaRPr lang="zh-CN" altLang="en-US" sz="13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文本框 13"/>
          <p:cNvSpPr txBox="1"/>
          <p:nvPr/>
        </p:nvSpPr>
        <p:spPr>
          <a:xfrm>
            <a:off x="8870594" y="2794682"/>
            <a:ext cx="1072669" cy="812522"/>
          </a:xfrm>
          <a:prstGeom prst="rect">
            <a:avLst/>
          </a:prstGeom>
          <a:noFill/>
        </p:spPr>
        <p:txBody>
          <a:bodyPr wrap="square" lIns="91435" tIns="45716" rIns="91435" bIns="45716" rtlCol="0">
            <a:spAutoFit/>
          </a:bodyPr>
          <a:lstStyle/>
          <a:p>
            <a:pPr>
              <a:lnSpc>
                <a:spcPct val="120000"/>
              </a:lnSpc>
              <a:spcBef>
                <a:spcPct val="0"/>
              </a:spcBef>
              <a:buNone/>
            </a:pPr>
            <a:r>
              <a:rPr lang="zh-CN" altLang="en-US" sz="13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endParaRPr lang="zh-CN" altLang="en-US" sz="13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文本框 13"/>
          <p:cNvSpPr txBox="1"/>
          <p:nvPr/>
        </p:nvSpPr>
        <p:spPr>
          <a:xfrm>
            <a:off x="7230245" y="3192861"/>
            <a:ext cx="1058228" cy="812522"/>
          </a:xfrm>
          <a:prstGeom prst="rect">
            <a:avLst/>
          </a:prstGeom>
          <a:noFill/>
        </p:spPr>
        <p:txBody>
          <a:bodyPr wrap="square" lIns="91435" tIns="45716" rIns="91435" bIns="45716" rtlCol="0">
            <a:spAutoFit/>
          </a:bodyPr>
          <a:lstStyle/>
          <a:p>
            <a:pPr>
              <a:lnSpc>
                <a:spcPct val="120000"/>
              </a:lnSpc>
              <a:spcBef>
                <a:spcPct val="0"/>
              </a:spcBef>
              <a:buNone/>
            </a:pPr>
            <a:r>
              <a:rPr lang="zh-CN" altLang="en-US" sz="13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endParaRPr lang="zh-CN" altLang="en-US" sz="13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文本框 13"/>
          <p:cNvSpPr txBox="1"/>
          <p:nvPr/>
        </p:nvSpPr>
        <p:spPr>
          <a:xfrm>
            <a:off x="5562251" y="2055347"/>
            <a:ext cx="1058228" cy="1772785"/>
          </a:xfrm>
          <a:prstGeom prst="rect">
            <a:avLst/>
          </a:prstGeom>
          <a:noFill/>
        </p:spPr>
        <p:txBody>
          <a:bodyPr wrap="square" lIns="91435" tIns="45716" rIns="91435" bIns="45716" rtlCol="0">
            <a:spAutoFit/>
          </a:bodyPr>
          <a:lstStyle/>
          <a:p>
            <a:pPr>
              <a:lnSpc>
                <a:spcPct val="120000"/>
              </a:lnSpc>
              <a:spcBef>
                <a:spcPct val="0"/>
              </a:spcBef>
              <a:buNone/>
            </a:pPr>
            <a:r>
              <a:rPr lang="zh-CN" altLang="en-US" sz="13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endParaRPr lang="zh-CN" altLang="en-US" sz="13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ppt_x"/>
                                          </p:val>
                                        </p:tav>
                                        <p:tav tm="100000">
                                          <p:val>
                                            <p:strVal val="#ppt_x"/>
                                          </p:val>
                                        </p:tav>
                                      </p:tavLst>
                                    </p:anim>
                                    <p:anim calcmode="lin" valueType="num">
                                      <p:cBhvr additive="base">
                                        <p:cTn id="18" dur="500" fill="hold"/>
                                        <p:tgtEl>
                                          <p:spTgt spid="3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nodeType="after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additive="base">
                                        <p:cTn id="22" dur="500" fill="hold"/>
                                        <p:tgtEl>
                                          <p:spTgt spid="55"/>
                                        </p:tgtEl>
                                        <p:attrNameLst>
                                          <p:attrName>ppt_x</p:attrName>
                                        </p:attrNameLst>
                                      </p:cBhvr>
                                      <p:tavLst>
                                        <p:tav tm="0">
                                          <p:val>
                                            <p:strVal val="#ppt_x"/>
                                          </p:val>
                                        </p:tav>
                                        <p:tav tm="100000">
                                          <p:val>
                                            <p:strVal val="#ppt_x"/>
                                          </p:val>
                                        </p:tav>
                                      </p:tavLst>
                                    </p:anim>
                                    <p:anim calcmode="lin" valueType="num">
                                      <p:cBhvr additive="base">
                                        <p:cTn id="23" dur="500" fill="hold"/>
                                        <p:tgtEl>
                                          <p:spTgt spid="5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nodeType="after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9" presetClass="entr" presetSubtype="0" fill="hold" grpId="0" nodeType="after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dissolve">
                                      <p:cBhvr>
                                        <p:cTn id="32" dur="500"/>
                                        <p:tgtEl>
                                          <p:spTgt spid="6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dissolve">
                                      <p:cBhvr>
                                        <p:cTn id="35" dur="500"/>
                                        <p:tgtEl>
                                          <p:spTgt spid="6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dissolve">
                                      <p:cBhvr>
                                        <p:cTn id="38" dur="500"/>
                                        <p:tgtEl>
                                          <p:spTgt spid="67"/>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dissolve">
                                      <p:cBhvr>
                                        <p:cTn id="41" dur="500"/>
                                        <p:tgtEl>
                                          <p:spTgt spid="68"/>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69"/>
                                        </p:tgtEl>
                                        <p:attrNameLst>
                                          <p:attrName>style.visibility</p:attrName>
                                        </p:attrNameLst>
                                      </p:cBhvr>
                                      <p:to>
                                        <p:strVal val="visible"/>
                                      </p:to>
                                    </p:set>
                                    <p:animEffect transition="in" filter="dissolve">
                                      <p:cBhvr>
                                        <p:cTn id="44" dur="500"/>
                                        <p:tgtEl>
                                          <p:spTgt spid="69"/>
                                        </p:tgtEl>
                                      </p:cBhvr>
                                    </p:animEffect>
                                  </p:childTnLst>
                                </p:cTn>
                              </p:par>
                            </p:childTnLst>
                          </p:cTn>
                        </p:par>
                        <p:par>
                          <p:cTn id="45" fill="hold">
                            <p:stCondLst>
                              <p:cond delay="3000"/>
                            </p:stCondLst>
                            <p:childTnLst>
                              <p:par>
                                <p:cTn id="46" presetID="18" presetClass="entr" presetSubtype="3" fill="hold" nodeType="afterEffect">
                                  <p:stCondLst>
                                    <p:cond delay="250"/>
                                  </p:stCondLst>
                                  <p:childTnLst>
                                    <p:set>
                                      <p:cBhvr>
                                        <p:cTn id="47" dur="1" fill="hold">
                                          <p:stCondLst>
                                            <p:cond delay="0"/>
                                          </p:stCondLst>
                                        </p:cTn>
                                        <p:tgtEl>
                                          <p:spTgt spid="13"/>
                                        </p:tgtEl>
                                        <p:attrNameLst>
                                          <p:attrName>style.visibility</p:attrName>
                                        </p:attrNameLst>
                                      </p:cBhvr>
                                      <p:to>
                                        <p:strVal val="visible"/>
                                      </p:to>
                                    </p:set>
                                    <p:animEffect transition="in" filter="strips(upRight)">
                                      <p:cBhvr>
                                        <p:cTn id="48" dur="500"/>
                                        <p:tgtEl>
                                          <p:spTgt spid="13"/>
                                        </p:tgtEl>
                                      </p:cBhvr>
                                    </p:animEffect>
                                  </p:childTnLst>
                                </p:cTn>
                              </p:par>
                            </p:childTnLst>
                          </p:cTn>
                        </p:par>
                        <p:par>
                          <p:cTn id="49" fill="hold">
                            <p:stCondLst>
                              <p:cond delay="3750"/>
                            </p:stCondLst>
                            <p:childTnLst>
                              <p:par>
                                <p:cTn id="50" presetID="10" presetClass="entr" presetSubtype="0"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fade">
                                      <p:cBhvr>
                                        <p:cTn id="5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P spid="68" grpId="0"/>
      <p:bldP spid="6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5" name="矩形 54"/>
          <p:cNvSpPr/>
          <p:nvPr/>
        </p:nvSpPr>
        <p:spPr>
          <a:xfrm>
            <a:off x="0" y="216424"/>
            <a:ext cx="3837529" cy="40011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 </a:t>
            </a: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ADD DIRECTORY ONE TITLES</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Freeform 6"/>
          <p:cNvSpPr/>
          <p:nvPr/>
        </p:nvSpPr>
        <p:spPr bwMode="auto">
          <a:xfrm>
            <a:off x="4949428" y="2542518"/>
            <a:ext cx="785245" cy="1415854"/>
          </a:xfrm>
          <a:custGeom>
            <a:avLst/>
            <a:gdLst>
              <a:gd name="T0" fmla="*/ 318 w 518"/>
              <a:gd name="T1" fmla="*/ 410 h 933"/>
              <a:gd name="T2" fmla="*/ 318 w 518"/>
              <a:gd name="T3" fmla="*/ 101 h 933"/>
              <a:gd name="T4" fmla="*/ 76 w 518"/>
              <a:gd name="T5" fmla="*/ 0 h 933"/>
              <a:gd name="T6" fmla="*/ 33 w 518"/>
              <a:gd name="T7" fmla="*/ 0 h 933"/>
              <a:gd name="T8" fmla="*/ 0 w 518"/>
              <a:gd name="T9" fmla="*/ 181 h 933"/>
              <a:gd name="T10" fmla="*/ 172 w 518"/>
              <a:gd name="T11" fmla="*/ 249 h 933"/>
              <a:gd name="T12" fmla="*/ 173 w 518"/>
              <a:gd name="T13" fmla="*/ 250 h 933"/>
              <a:gd name="T14" fmla="*/ 180 w 518"/>
              <a:gd name="T15" fmla="*/ 368 h 933"/>
              <a:gd name="T16" fmla="*/ 176 w 518"/>
              <a:gd name="T17" fmla="*/ 369 h 933"/>
              <a:gd name="T18" fmla="*/ 17 w 518"/>
              <a:gd name="T19" fmla="*/ 454 h 933"/>
              <a:gd name="T20" fmla="*/ 75 w 518"/>
              <a:gd name="T21" fmla="*/ 630 h 933"/>
              <a:gd name="T22" fmla="*/ 259 w 518"/>
              <a:gd name="T23" fmla="*/ 607 h 933"/>
              <a:gd name="T24" fmla="*/ 260 w 518"/>
              <a:gd name="T25" fmla="*/ 606 h 933"/>
              <a:gd name="T26" fmla="*/ 324 w 518"/>
              <a:gd name="T27" fmla="*/ 706 h 933"/>
              <a:gd name="T28" fmla="*/ 320 w 518"/>
              <a:gd name="T29" fmla="*/ 710 h 933"/>
              <a:gd name="T30" fmla="*/ 222 w 518"/>
              <a:gd name="T31" fmla="*/ 861 h 933"/>
              <a:gd name="T32" fmla="*/ 300 w 518"/>
              <a:gd name="T33" fmla="*/ 933 h 933"/>
              <a:gd name="T34" fmla="*/ 518 w 518"/>
              <a:gd name="T35" fmla="*/ 727 h 933"/>
              <a:gd name="T36" fmla="*/ 318 w 518"/>
              <a:gd name="T37" fmla="*/ 41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8" h="933">
                <a:moveTo>
                  <a:pt x="318" y="410"/>
                </a:moveTo>
                <a:cubicBezTo>
                  <a:pt x="291" y="305"/>
                  <a:pt x="293" y="199"/>
                  <a:pt x="318" y="101"/>
                </a:cubicBezTo>
                <a:cubicBezTo>
                  <a:pt x="76" y="0"/>
                  <a:pt x="76" y="0"/>
                  <a:pt x="76" y="0"/>
                </a:cubicBezTo>
                <a:cubicBezTo>
                  <a:pt x="33" y="0"/>
                  <a:pt x="33" y="0"/>
                  <a:pt x="33" y="0"/>
                </a:cubicBezTo>
                <a:cubicBezTo>
                  <a:pt x="0" y="181"/>
                  <a:pt x="0" y="181"/>
                  <a:pt x="0" y="181"/>
                </a:cubicBezTo>
                <a:cubicBezTo>
                  <a:pt x="172" y="249"/>
                  <a:pt x="172" y="249"/>
                  <a:pt x="172" y="249"/>
                </a:cubicBezTo>
                <a:cubicBezTo>
                  <a:pt x="173" y="250"/>
                  <a:pt x="173" y="250"/>
                  <a:pt x="173" y="250"/>
                </a:cubicBezTo>
                <a:cubicBezTo>
                  <a:pt x="172" y="289"/>
                  <a:pt x="174" y="328"/>
                  <a:pt x="180" y="368"/>
                </a:cubicBezTo>
                <a:cubicBezTo>
                  <a:pt x="176" y="369"/>
                  <a:pt x="176" y="369"/>
                  <a:pt x="176" y="369"/>
                </a:cubicBezTo>
                <a:cubicBezTo>
                  <a:pt x="17" y="454"/>
                  <a:pt x="17" y="454"/>
                  <a:pt x="17" y="454"/>
                </a:cubicBezTo>
                <a:cubicBezTo>
                  <a:pt x="75" y="630"/>
                  <a:pt x="75" y="630"/>
                  <a:pt x="75" y="630"/>
                </a:cubicBezTo>
                <a:cubicBezTo>
                  <a:pt x="259" y="607"/>
                  <a:pt x="259" y="607"/>
                  <a:pt x="259" y="607"/>
                </a:cubicBezTo>
                <a:cubicBezTo>
                  <a:pt x="260" y="606"/>
                  <a:pt x="260" y="606"/>
                  <a:pt x="260" y="606"/>
                </a:cubicBezTo>
                <a:cubicBezTo>
                  <a:pt x="279" y="641"/>
                  <a:pt x="300" y="675"/>
                  <a:pt x="324" y="706"/>
                </a:cubicBezTo>
                <a:cubicBezTo>
                  <a:pt x="320" y="710"/>
                  <a:pt x="320" y="710"/>
                  <a:pt x="320" y="710"/>
                </a:cubicBezTo>
                <a:cubicBezTo>
                  <a:pt x="222" y="861"/>
                  <a:pt x="222" y="861"/>
                  <a:pt x="222" y="861"/>
                </a:cubicBezTo>
                <a:cubicBezTo>
                  <a:pt x="300" y="933"/>
                  <a:pt x="300" y="933"/>
                  <a:pt x="300" y="933"/>
                </a:cubicBezTo>
                <a:cubicBezTo>
                  <a:pt x="518" y="727"/>
                  <a:pt x="518" y="727"/>
                  <a:pt x="518" y="727"/>
                </a:cubicBezTo>
                <a:cubicBezTo>
                  <a:pt x="423" y="648"/>
                  <a:pt x="351" y="539"/>
                  <a:pt x="318" y="410"/>
                </a:cubicBezTo>
                <a:close/>
              </a:path>
            </a:pathLst>
          </a:custGeom>
          <a:solidFill>
            <a:srgbClr val="0F0F2F"/>
          </a:solidFill>
          <a:ln>
            <a:noFill/>
          </a:ln>
        </p:spPr>
        <p:txBody>
          <a:bodyPr vert="horz" wrap="square" lIns="96435" tIns="48218" rIns="96435" bIns="48218" numCol="1" anchor="t" anchorCtr="0" compatLnSpc="1"/>
          <a:lstStyle/>
          <a:p>
            <a:endParaRPr lang="en-US"/>
          </a:p>
        </p:txBody>
      </p:sp>
      <p:sp>
        <p:nvSpPr>
          <p:cNvPr id="18" name="Freeform 7"/>
          <p:cNvSpPr/>
          <p:nvPr/>
        </p:nvSpPr>
        <p:spPr bwMode="auto">
          <a:xfrm>
            <a:off x="6374054" y="1559864"/>
            <a:ext cx="1265605" cy="1038585"/>
          </a:xfrm>
          <a:custGeom>
            <a:avLst/>
            <a:gdLst>
              <a:gd name="T0" fmla="*/ 547 w 834"/>
              <a:gd name="T1" fmla="*/ 684 h 684"/>
              <a:gd name="T2" fmla="*/ 834 w 834"/>
              <a:gd name="T3" fmla="*/ 605 h 684"/>
              <a:gd name="T4" fmla="*/ 811 w 834"/>
              <a:gd name="T5" fmla="*/ 534 h 684"/>
              <a:gd name="T6" fmla="*/ 627 w 834"/>
              <a:gd name="T7" fmla="*/ 557 h 684"/>
              <a:gd name="T8" fmla="*/ 563 w 834"/>
              <a:gd name="T9" fmla="*/ 456 h 684"/>
              <a:gd name="T10" fmla="*/ 566 w 834"/>
              <a:gd name="T11" fmla="*/ 453 h 684"/>
              <a:gd name="T12" fmla="*/ 664 w 834"/>
              <a:gd name="T13" fmla="*/ 303 h 684"/>
              <a:gd name="T14" fmla="*/ 529 w 834"/>
              <a:gd name="T15" fmla="*/ 177 h 684"/>
              <a:gd name="T16" fmla="*/ 379 w 834"/>
              <a:gd name="T17" fmla="*/ 285 h 684"/>
              <a:gd name="T18" fmla="*/ 275 w 834"/>
              <a:gd name="T19" fmla="*/ 227 h 684"/>
              <a:gd name="T20" fmla="*/ 276 w 834"/>
              <a:gd name="T21" fmla="*/ 224 h 684"/>
              <a:gd name="T22" fmla="*/ 289 w 834"/>
              <a:gd name="T23" fmla="*/ 45 h 684"/>
              <a:gd name="T24" fmla="*/ 110 w 834"/>
              <a:gd name="T25" fmla="*/ 0 h 684"/>
              <a:gd name="T26" fmla="*/ 30 w 834"/>
              <a:gd name="T27" fmla="*/ 166 h 684"/>
              <a:gd name="T28" fmla="*/ 0 w 834"/>
              <a:gd name="T29" fmla="*/ 163 h 684"/>
              <a:gd name="T30" fmla="*/ 0 w 834"/>
              <a:gd name="T31" fmla="*/ 290 h 684"/>
              <a:gd name="T32" fmla="*/ 547 w 834"/>
              <a:gd name="T33" fmla="*/ 684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4" h="684">
                <a:moveTo>
                  <a:pt x="547" y="684"/>
                </a:moveTo>
                <a:cubicBezTo>
                  <a:pt x="834" y="605"/>
                  <a:pt x="834" y="605"/>
                  <a:pt x="834" y="605"/>
                </a:cubicBezTo>
                <a:cubicBezTo>
                  <a:pt x="811" y="534"/>
                  <a:pt x="811" y="534"/>
                  <a:pt x="811" y="534"/>
                </a:cubicBezTo>
                <a:cubicBezTo>
                  <a:pt x="627" y="557"/>
                  <a:pt x="627" y="557"/>
                  <a:pt x="627" y="557"/>
                </a:cubicBezTo>
                <a:cubicBezTo>
                  <a:pt x="608" y="521"/>
                  <a:pt x="587" y="487"/>
                  <a:pt x="563" y="456"/>
                </a:cubicBezTo>
                <a:cubicBezTo>
                  <a:pt x="566" y="453"/>
                  <a:pt x="566" y="453"/>
                  <a:pt x="566" y="453"/>
                </a:cubicBezTo>
                <a:cubicBezTo>
                  <a:pt x="664" y="303"/>
                  <a:pt x="664" y="303"/>
                  <a:pt x="664" y="303"/>
                </a:cubicBezTo>
                <a:cubicBezTo>
                  <a:pt x="529" y="177"/>
                  <a:pt x="529" y="177"/>
                  <a:pt x="529" y="177"/>
                </a:cubicBezTo>
                <a:cubicBezTo>
                  <a:pt x="379" y="285"/>
                  <a:pt x="379" y="285"/>
                  <a:pt x="379" y="285"/>
                </a:cubicBezTo>
                <a:cubicBezTo>
                  <a:pt x="346" y="263"/>
                  <a:pt x="311" y="244"/>
                  <a:pt x="275" y="227"/>
                </a:cubicBezTo>
                <a:cubicBezTo>
                  <a:pt x="276" y="224"/>
                  <a:pt x="276" y="224"/>
                  <a:pt x="276" y="224"/>
                </a:cubicBezTo>
                <a:cubicBezTo>
                  <a:pt x="289" y="45"/>
                  <a:pt x="289" y="45"/>
                  <a:pt x="289" y="45"/>
                </a:cubicBezTo>
                <a:cubicBezTo>
                  <a:pt x="110" y="0"/>
                  <a:pt x="110" y="0"/>
                  <a:pt x="110" y="0"/>
                </a:cubicBezTo>
                <a:cubicBezTo>
                  <a:pt x="30" y="166"/>
                  <a:pt x="30" y="166"/>
                  <a:pt x="30" y="166"/>
                </a:cubicBezTo>
                <a:cubicBezTo>
                  <a:pt x="19" y="165"/>
                  <a:pt x="12" y="164"/>
                  <a:pt x="0" y="163"/>
                </a:cubicBezTo>
                <a:cubicBezTo>
                  <a:pt x="0" y="290"/>
                  <a:pt x="0" y="290"/>
                  <a:pt x="0" y="290"/>
                </a:cubicBezTo>
                <a:cubicBezTo>
                  <a:pt x="240" y="300"/>
                  <a:pt x="459" y="453"/>
                  <a:pt x="547" y="684"/>
                </a:cubicBezTo>
                <a:close/>
              </a:path>
            </a:pathLst>
          </a:custGeom>
          <a:solidFill>
            <a:srgbClr val="0F0F2F"/>
          </a:solidFill>
          <a:ln>
            <a:noFill/>
          </a:ln>
        </p:spPr>
        <p:txBody>
          <a:bodyPr vert="horz" wrap="square" lIns="96435" tIns="48218" rIns="96435" bIns="48218" numCol="1" anchor="t" anchorCtr="0" compatLnSpc="1"/>
          <a:lstStyle/>
          <a:p>
            <a:endParaRPr lang="en-US"/>
          </a:p>
        </p:txBody>
      </p:sp>
      <p:sp>
        <p:nvSpPr>
          <p:cNvPr id="19" name="Freeform 8"/>
          <p:cNvSpPr/>
          <p:nvPr/>
        </p:nvSpPr>
        <p:spPr bwMode="auto">
          <a:xfrm>
            <a:off x="5242249" y="1566444"/>
            <a:ext cx="1052842" cy="1050650"/>
          </a:xfrm>
          <a:custGeom>
            <a:avLst/>
            <a:gdLst>
              <a:gd name="T0" fmla="*/ 566 w 694"/>
              <a:gd name="T1" fmla="*/ 305 h 692"/>
              <a:gd name="T2" fmla="*/ 694 w 694"/>
              <a:gd name="T3" fmla="*/ 286 h 692"/>
              <a:gd name="T4" fmla="*/ 694 w 694"/>
              <a:gd name="T5" fmla="*/ 159 h 692"/>
              <a:gd name="T6" fmla="*/ 655 w 694"/>
              <a:gd name="T7" fmla="*/ 163 h 692"/>
              <a:gd name="T8" fmla="*/ 654 w 694"/>
              <a:gd name="T9" fmla="*/ 160 h 692"/>
              <a:gd name="T10" fmla="*/ 584 w 694"/>
              <a:gd name="T11" fmla="*/ 0 h 692"/>
              <a:gd name="T12" fmla="*/ 405 w 694"/>
              <a:gd name="T13" fmla="*/ 46 h 692"/>
              <a:gd name="T14" fmla="*/ 415 w 694"/>
              <a:gd name="T15" fmla="*/ 227 h 692"/>
              <a:gd name="T16" fmla="*/ 280 w 694"/>
              <a:gd name="T17" fmla="*/ 305 h 692"/>
              <a:gd name="T18" fmla="*/ 278 w 694"/>
              <a:gd name="T19" fmla="*/ 302 h 692"/>
              <a:gd name="T20" fmla="*/ 128 w 694"/>
              <a:gd name="T21" fmla="*/ 201 h 692"/>
              <a:gd name="T22" fmla="*/ 0 w 694"/>
              <a:gd name="T23" fmla="*/ 334 h 692"/>
              <a:gd name="T24" fmla="*/ 106 w 694"/>
              <a:gd name="T25" fmla="*/ 484 h 692"/>
              <a:gd name="T26" fmla="*/ 24 w 694"/>
              <a:gd name="T27" fmla="*/ 642 h 692"/>
              <a:gd name="T28" fmla="*/ 24 w 694"/>
              <a:gd name="T29" fmla="*/ 642 h 692"/>
              <a:gd name="T30" fmla="*/ 141 w 694"/>
              <a:gd name="T31" fmla="*/ 692 h 692"/>
              <a:gd name="T32" fmla="*/ 566 w 694"/>
              <a:gd name="T33" fmla="*/ 30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4" h="692">
                <a:moveTo>
                  <a:pt x="566" y="305"/>
                </a:moveTo>
                <a:cubicBezTo>
                  <a:pt x="608" y="294"/>
                  <a:pt x="650" y="288"/>
                  <a:pt x="694" y="286"/>
                </a:cubicBezTo>
                <a:cubicBezTo>
                  <a:pt x="694" y="159"/>
                  <a:pt x="694" y="159"/>
                  <a:pt x="694" y="159"/>
                </a:cubicBezTo>
                <a:cubicBezTo>
                  <a:pt x="682" y="159"/>
                  <a:pt x="670" y="161"/>
                  <a:pt x="655" y="163"/>
                </a:cubicBezTo>
                <a:cubicBezTo>
                  <a:pt x="654" y="160"/>
                  <a:pt x="654" y="160"/>
                  <a:pt x="654" y="160"/>
                </a:cubicBezTo>
                <a:cubicBezTo>
                  <a:pt x="584" y="0"/>
                  <a:pt x="584" y="0"/>
                  <a:pt x="584" y="0"/>
                </a:cubicBezTo>
                <a:cubicBezTo>
                  <a:pt x="405" y="46"/>
                  <a:pt x="405" y="46"/>
                  <a:pt x="405" y="46"/>
                </a:cubicBezTo>
                <a:cubicBezTo>
                  <a:pt x="415" y="227"/>
                  <a:pt x="415" y="227"/>
                  <a:pt x="415" y="227"/>
                </a:cubicBezTo>
                <a:cubicBezTo>
                  <a:pt x="367" y="249"/>
                  <a:pt x="322" y="274"/>
                  <a:pt x="280" y="305"/>
                </a:cubicBezTo>
                <a:cubicBezTo>
                  <a:pt x="278" y="302"/>
                  <a:pt x="278" y="302"/>
                  <a:pt x="278" y="302"/>
                </a:cubicBezTo>
                <a:cubicBezTo>
                  <a:pt x="128" y="201"/>
                  <a:pt x="128" y="201"/>
                  <a:pt x="128" y="201"/>
                </a:cubicBezTo>
                <a:cubicBezTo>
                  <a:pt x="0" y="334"/>
                  <a:pt x="0" y="334"/>
                  <a:pt x="0" y="334"/>
                </a:cubicBezTo>
                <a:cubicBezTo>
                  <a:pt x="106" y="484"/>
                  <a:pt x="106" y="484"/>
                  <a:pt x="106" y="484"/>
                </a:cubicBezTo>
                <a:cubicBezTo>
                  <a:pt x="73" y="534"/>
                  <a:pt x="45" y="586"/>
                  <a:pt x="24" y="642"/>
                </a:cubicBezTo>
                <a:cubicBezTo>
                  <a:pt x="24" y="642"/>
                  <a:pt x="24" y="642"/>
                  <a:pt x="24" y="642"/>
                </a:cubicBezTo>
                <a:cubicBezTo>
                  <a:pt x="141" y="692"/>
                  <a:pt x="141" y="692"/>
                  <a:pt x="141" y="692"/>
                </a:cubicBezTo>
                <a:cubicBezTo>
                  <a:pt x="207" y="507"/>
                  <a:pt x="361" y="358"/>
                  <a:pt x="566" y="305"/>
                </a:cubicBezTo>
                <a:close/>
              </a:path>
            </a:pathLst>
          </a:custGeom>
          <a:solidFill>
            <a:srgbClr val="0F0F2F"/>
          </a:solidFill>
          <a:ln>
            <a:noFill/>
          </a:ln>
        </p:spPr>
        <p:txBody>
          <a:bodyPr vert="horz" wrap="square" lIns="96435" tIns="48218" rIns="96435" bIns="48218" numCol="1" anchor="t" anchorCtr="0" compatLnSpc="1"/>
          <a:lstStyle/>
          <a:p>
            <a:endParaRPr lang="en-US"/>
          </a:p>
        </p:txBody>
      </p:sp>
      <p:sp>
        <p:nvSpPr>
          <p:cNvPr id="20" name="Freeform 9"/>
          <p:cNvSpPr/>
          <p:nvPr/>
        </p:nvSpPr>
        <p:spPr bwMode="auto">
          <a:xfrm>
            <a:off x="5461592" y="3694064"/>
            <a:ext cx="1481656" cy="615255"/>
          </a:xfrm>
          <a:custGeom>
            <a:avLst/>
            <a:gdLst>
              <a:gd name="T0" fmla="*/ 728 w 976"/>
              <a:gd name="T1" fmla="*/ 92 h 405"/>
              <a:gd name="T2" fmla="*/ 222 w 976"/>
              <a:gd name="T3" fmla="*/ 0 h 405"/>
              <a:gd name="T4" fmla="*/ 0 w 976"/>
              <a:gd name="T5" fmla="*/ 210 h 405"/>
              <a:gd name="T6" fmla="*/ 19 w 976"/>
              <a:gd name="T7" fmla="*/ 227 h 405"/>
              <a:gd name="T8" fmla="*/ 169 w 976"/>
              <a:gd name="T9" fmla="*/ 119 h 405"/>
              <a:gd name="T10" fmla="*/ 171 w 976"/>
              <a:gd name="T11" fmla="*/ 117 h 405"/>
              <a:gd name="T12" fmla="*/ 274 w 976"/>
              <a:gd name="T13" fmla="*/ 174 h 405"/>
              <a:gd name="T14" fmla="*/ 272 w 976"/>
              <a:gd name="T15" fmla="*/ 180 h 405"/>
              <a:gd name="T16" fmla="*/ 259 w 976"/>
              <a:gd name="T17" fmla="*/ 359 h 405"/>
              <a:gd name="T18" fmla="*/ 438 w 976"/>
              <a:gd name="T19" fmla="*/ 405 h 405"/>
              <a:gd name="T20" fmla="*/ 517 w 976"/>
              <a:gd name="T21" fmla="*/ 237 h 405"/>
              <a:gd name="T22" fmla="*/ 530 w 976"/>
              <a:gd name="T23" fmla="*/ 232 h 405"/>
              <a:gd name="T24" fmla="*/ 661 w 976"/>
              <a:gd name="T25" fmla="*/ 228 h 405"/>
              <a:gd name="T26" fmla="*/ 663 w 976"/>
              <a:gd name="T27" fmla="*/ 235 h 405"/>
              <a:gd name="T28" fmla="*/ 706 w 976"/>
              <a:gd name="T29" fmla="*/ 383 h 405"/>
              <a:gd name="T30" fmla="*/ 884 w 976"/>
              <a:gd name="T31" fmla="*/ 337 h 405"/>
              <a:gd name="T32" fmla="*/ 876 w 976"/>
              <a:gd name="T33" fmla="*/ 163 h 405"/>
              <a:gd name="T34" fmla="*/ 877 w 976"/>
              <a:gd name="T35" fmla="*/ 166 h 405"/>
              <a:gd name="T36" fmla="*/ 976 w 976"/>
              <a:gd name="T37" fmla="*/ 115 h 405"/>
              <a:gd name="T38" fmla="*/ 908 w 976"/>
              <a:gd name="T39" fmla="*/ 13 h 405"/>
              <a:gd name="T40" fmla="*/ 728 w 976"/>
              <a:gd name="T41" fmla="*/ 9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6" h="405">
                <a:moveTo>
                  <a:pt x="728" y="92"/>
                </a:moveTo>
                <a:cubicBezTo>
                  <a:pt x="547" y="139"/>
                  <a:pt x="364" y="99"/>
                  <a:pt x="222" y="0"/>
                </a:cubicBezTo>
                <a:cubicBezTo>
                  <a:pt x="0" y="210"/>
                  <a:pt x="0" y="210"/>
                  <a:pt x="0" y="210"/>
                </a:cubicBezTo>
                <a:cubicBezTo>
                  <a:pt x="19" y="227"/>
                  <a:pt x="19" y="227"/>
                  <a:pt x="19" y="227"/>
                </a:cubicBezTo>
                <a:cubicBezTo>
                  <a:pt x="169" y="119"/>
                  <a:pt x="169" y="119"/>
                  <a:pt x="169" y="119"/>
                </a:cubicBezTo>
                <a:cubicBezTo>
                  <a:pt x="171" y="117"/>
                  <a:pt x="171" y="117"/>
                  <a:pt x="171" y="117"/>
                </a:cubicBezTo>
                <a:cubicBezTo>
                  <a:pt x="204" y="139"/>
                  <a:pt x="238" y="158"/>
                  <a:pt x="274" y="174"/>
                </a:cubicBezTo>
                <a:cubicBezTo>
                  <a:pt x="272" y="180"/>
                  <a:pt x="272" y="180"/>
                  <a:pt x="272" y="180"/>
                </a:cubicBezTo>
                <a:cubicBezTo>
                  <a:pt x="259" y="359"/>
                  <a:pt x="259" y="359"/>
                  <a:pt x="259" y="359"/>
                </a:cubicBezTo>
                <a:cubicBezTo>
                  <a:pt x="438" y="405"/>
                  <a:pt x="438" y="405"/>
                  <a:pt x="438" y="405"/>
                </a:cubicBezTo>
                <a:cubicBezTo>
                  <a:pt x="517" y="237"/>
                  <a:pt x="517" y="237"/>
                  <a:pt x="517" y="237"/>
                </a:cubicBezTo>
                <a:cubicBezTo>
                  <a:pt x="530" y="232"/>
                  <a:pt x="530" y="232"/>
                  <a:pt x="530" y="232"/>
                </a:cubicBezTo>
                <a:cubicBezTo>
                  <a:pt x="569" y="235"/>
                  <a:pt x="601" y="236"/>
                  <a:pt x="661" y="228"/>
                </a:cubicBezTo>
                <a:cubicBezTo>
                  <a:pt x="663" y="235"/>
                  <a:pt x="663" y="235"/>
                  <a:pt x="663" y="235"/>
                </a:cubicBezTo>
                <a:cubicBezTo>
                  <a:pt x="706" y="383"/>
                  <a:pt x="706" y="383"/>
                  <a:pt x="706" y="383"/>
                </a:cubicBezTo>
                <a:cubicBezTo>
                  <a:pt x="884" y="337"/>
                  <a:pt x="884" y="337"/>
                  <a:pt x="884" y="337"/>
                </a:cubicBezTo>
                <a:cubicBezTo>
                  <a:pt x="876" y="163"/>
                  <a:pt x="876" y="163"/>
                  <a:pt x="876" y="163"/>
                </a:cubicBezTo>
                <a:cubicBezTo>
                  <a:pt x="877" y="166"/>
                  <a:pt x="877" y="166"/>
                  <a:pt x="877" y="166"/>
                </a:cubicBezTo>
                <a:cubicBezTo>
                  <a:pt x="911" y="151"/>
                  <a:pt x="944" y="134"/>
                  <a:pt x="976" y="115"/>
                </a:cubicBezTo>
                <a:cubicBezTo>
                  <a:pt x="908" y="13"/>
                  <a:pt x="908" y="13"/>
                  <a:pt x="908" y="13"/>
                </a:cubicBezTo>
                <a:cubicBezTo>
                  <a:pt x="854" y="48"/>
                  <a:pt x="794" y="75"/>
                  <a:pt x="728" y="92"/>
                </a:cubicBezTo>
                <a:close/>
              </a:path>
            </a:pathLst>
          </a:custGeom>
          <a:solidFill>
            <a:srgbClr val="0F0F2F"/>
          </a:solidFill>
          <a:ln>
            <a:noFill/>
          </a:ln>
        </p:spPr>
        <p:txBody>
          <a:bodyPr vert="horz" wrap="square" lIns="96435" tIns="48218" rIns="96435" bIns="48218" numCol="1" anchor="t" anchorCtr="0" compatLnSpc="1"/>
          <a:lstStyle/>
          <a:p>
            <a:endParaRPr lang="en-US"/>
          </a:p>
        </p:txBody>
      </p:sp>
      <p:sp>
        <p:nvSpPr>
          <p:cNvPr id="21" name="Freeform 10"/>
          <p:cNvSpPr/>
          <p:nvPr/>
        </p:nvSpPr>
        <p:spPr bwMode="auto">
          <a:xfrm>
            <a:off x="6903766" y="2553485"/>
            <a:ext cx="814856" cy="1443272"/>
          </a:xfrm>
          <a:custGeom>
            <a:avLst/>
            <a:gdLst>
              <a:gd name="T0" fmla="*/ 364 w 537"/>
              <a:gd name="T1" fmla="*/ 260 h 951"/>
              <a:gd name="T2" fmla="*/ 357 w 537"/>
              <a:gd name="T3" fmla="*/ 142 h 951"/>
              <a:gd name="T4" fmla="*/ 361 w 537"/>
              <a:gd name="T5" fmla="*/ 140 h 951"/>
              <a:gd name="T6" fmla="*/ 519 w 537"/>
              <a:gd name="T7" fmla="*/ 55 h 951"/>
              <a:gd name="T8" fmla="*/ 501 w 537"/>
              <a:gd name="T9" fmla="*/ 0 h 951"/>
              <a:gd name="T10" fmla="*/ 214 w 537"/>
              <a:gd name="T11" fmla="*/ 80 h 951"/>
              <a:gd name="T12" fmla="*/ 219 w 537"/>
              <a:gd name="T13" fmla="*/ 95 h 951"/>
              <a:gd name="T14" fmla="*/ 0 w 537"/>
              <a:gd name="T15" fmla="*/ 735 h 951"/>
              <a:gd name="T16" fmla="*/ 85 w 537"/>
              <a:gd name="T17" fmla="*/ 862 h 951"/>
              <a:gd name="T18" fmla="*/ 215 w 537"/>
              <a:gd name="T19" fmla="*/ 951 h 951"/>
              <a:gd name="T20" fmla="*/ 343 w 537"/>
              <a:gd name="T21" fmla="*/ 818 h 951"/>
              <a:gd name="T22" fmla="*/ 237 w 537"/>
              <a:gd name="T23" fmla="*/ 666 h 951"/>
              <a:gd name="T24" fmla="*/ 236 w 537"/>
              <a:gd name="T25" fmla="*/ 665 h 951"/>
              <a:gd name="T26" fmla="*/ 318 w 537"/>
              <a:gd name="T27" fmla="*/ 507 h 951"/>
              <a:gd name="T28" fmla="*/ 324 w 537"/>
              <a:gd name="T29" fmla="*/ 508 h 951"/>
              <a:gd name="T30" fmla="*/ 503 w 537"/>
              <a:gd name="T31" fmla="*/ 510 h 951"/>
              <a:gd name="T32" fmla="*/ 537 w 537"/>
              <a:gd name="T33" fmla="*/ 328 h 951"/>
              <a:gd name="T34" fmla="*/ 365 w 537"/>
              <a:gd name="T35" fmla="*/ 260 h 951"/>
              <a:gd name="T36" fmla="*/ 364 w 537"/>
              <a:gd name="T37" fmla="*/ 260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951">
                <a:moveTo>
                  <a:pt x="364" y="260"/>
                </a:moveTo>
                <a:cubicBezTo>
                  <a:pt x="365" y="221"/>
                  <a:pt x="363" y="181"/>
                  <a:pt x="357" y="142"/>
                </a:cubicBezTo>
                <a:cubicBezTo>
                  <a:pt x="361" y="140"/>
                  <a:pt x="361" y="140"/>
                  <a:pt x="361" y="140"/>
                </a:cubicBezTo>
                <a:cubicBezTo>
                  <a:pt x="519" y="55"/>
                  <a:pt x="519" y="55"/>
                  <a:pt x="519" y="55"/>
                </a:cubicBezTo>
                <a:cubicBezTo>
                  <a:pt x="501" y="0"/>
                  <a:pt x="501" y="0"/>
                  <a:pt x="501" y="0"/>
                </a:cubicBezTo>
                <a:cubicBezTo>
                  <a:pt x="214" y="80"/>
                  <a:pt x="214" y="80"/>
                  <a:pt x="214" y="80"/>
                </a:cubicBezTo>
                <a:cubicBezTo>
                  <a:pt x="216" y="85"/>
                  <a:pt x="217" y="90"/>
                  <a:pt x="219" y="95"/>
                </a:cubicBezTo>
                <a:cubicBezTo>
                  <a:pt x="282" y="340"/>
                  <a:pt x="188" y="589"/>
                  <a:pt x="0" y="735"/>
                </a:cubicBezTo>
                <a:cubicBezTo>
                  <a:pt x="85" y="862"/>
                  <a:pt x="85" y="862"/>
                  <a:pt x="85" y="862"/>
                </a:cubicBezTo>
                <a:cubicBezTo>
                  <a:pt x="215" y="951"/>
                  <a:pt x="215" y="951"/>
                  <a:pt x="215" y="951"/>
                </a:cubicBezTo>
                <a:cubicBezTo>
                  <a:pt x="343" y="818"/>
                  <a:pt x="343" y="818"/>
                  <a:pt x="343" y="818"/>
                </a:cubicBezTo>
                <a:cubicBezTo>
                  <a:pt x="237" y="666"/>
                  <a:pt x="237" y="666"/>
                  <a:pt x="237" y="666"/>
                </a:cubicBezTo>
                <a:cubicBezTo>
                  <a:pt x="236" y="665"/>
                  <a:pt x="236" y="665"/>
                  <a:pt x="236" y="665"/>
                </a:cubicBezTo>
                <a:cubicBezTo>
                  <a:pt x="269" y="616"/>
                  <a:pt x="297" y="563"/>
                  <a:pt x="318" y="507"/>
                </a:cubicBezTo>
                <a:cubicBezTo>
                  <a:pt x="324" y="508"/>
                  <a:pt x="324" y="508"/>
                  <a:pt x="324" y="508"/>
                </a:cubicBezTo>
                <a:cubicBezTo>
                  <a:pt x="503" y="510"/>
                  <a:pt x="503" y="510"/>
                  <a:pt x="503" y="510"/>
                </a:cubicBezTo>
                <a:cubicBezTo>
                  <a:pt x="537" y="328"/>
                  <a:pt x="537" y="328"/>
                  <a:pt x="537" y="328"/>
                </a:cubicBezTo>
                <a:cubicBezTo>
                  <a:pt x="365" y="260"/>
                  <a:pt x="365" y="260"/>
                  <a:pt x="365" y="260"/>
                </a:cubicBezTo>
                <a:lnTo>
                  <a:pt x="364" y="260"/>
                </a:lnTo>
                <a:close/>
              </a:path>
            </a:pathLst>
          </a:custGeom>
          <a:solidFill>
            <a:srgbClr val="0F0F2F"/>
          </a:solidFill>
          <a:ln>
            <a:noFill/>
          </a:ln>
        </p:spPr>
        <p:txBody>
          <a:bodyPr vert="horz" wrap="square" lIns="96435" tIns="48218" rIns="96435" bIns="48218" numCol="1" anchor="t" anchorCtr="0" compatLnSpc="1"/>
          <a:lstStyle/>
          <a:p>
            <a:endParaRPr lang="en-US"/>
          </a:p>
        </p:txBody>
      </p:sp>
      <p:sp>
        <p:nvSpPr>
          <p:cNvPr id="22" name="Oval 14"/>
          <p:cNvSpPr/>
          <p:nvPr/>
        </p:nvSpPr>
        <p:spPr bwMode="auto">
          <a:xfrm>
            <a:off x="2339151" y="1416339"/>
            <a:ext cx="586942" cy="587094"/>
          </a:xfrm>
          <a:prstGeom prst="ellips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anchor="ctr"/>
          <a:lstStyle/>
          <a:p>
            <a:pPr algn="ctr">
              <a:defRPr/>
            </a:pPr>
            <a:endParaRPr lang="en-US" sz="985" dirty="0">
              <a:solidFill>
                <a:schemeClr val="tx2"/>
              </a:solidFill>
            </a:endParaRPr>
          </a:p>
        </p:txBody>
      </p:sp>
      <p:sp>
        <p:nvSpPr>
          <p:cNvPr id="23" name="Content Placeholder 2"/>
          <p:cNvSpPr txBox="1"/>
          <p:nvPr/>
        </p:nvSpPr>
        <p:spPr bwMode="auto">
          <a:xfrm>
            <a:off x="1734356" y="2476707"/>
            <a:ext cx="1807693" cy="79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35" tIns="48218" rIns="96435" bIns="48218"/>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a:lnSpc>
                <a:spcPct val="120000"/>
              </a:lnSpc>
              <a:spcBef>
                <a:spcPct val="20000"/>
              </a:spcBef>
              <a:buFont typeface="Arial" panose="020B0604020202020204" pitchFamily="34" charset="0"/>
              <a:buNone/>
            </a:pP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a:t>
            </a:r>
            <a:endParaRPr lang="en-US" sz="1050" dirty="0">
              <a:solidFill>
                <a:schemeClr val="tx2"/>
              </a:solidFill>
              <a:latin typeface="Lato Light"/>
              <a:cs typeface="Lato Light"/>
            </a:endParaRPr>
          </a:p>
        </p:txBody>
      </p:sp>
      <p:sp>
        <p:nvSpPr>
          <p:cNvPr id="24" name="Oval 25"/>
          <p:cNvSpPr/>
          <p:nvPr/>
        </p:nvSpPr>
        <p:spPr bwMode="auto">
          <a:xfrm>
            <a:off x="2910434" y="4214337"/>
            <a:ext cx="586942" cy="587094"/>
          </a:xfrm>
          <a:prstGeom prst="ellips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lIns="64289" tIns="32144" rIns="64289" bIns="32144" anchor="ctr"/>
          <a:lstStyle/>
          <a:p>
            <a:pPr algn="ctr">
              <a:defRPr/>
            </a:pPr>
            <a:endParaRPr lang="en-US" sz="985" dirty="0">
              <a:solidFill>
                <a:schemeClr val="tx2"/>
              </a:solidFill>
            </a:endParaRPr>
          </a:p>
        </p:txBody>
      </p:sp>
      <p:sp>
        <p:nvSpPr>
          <p:cNvPr id="25" name="Oval 31"/>
          <p:cNvSpPr/>
          <p:nvPr/>
        </p:nvSpPr>
        <p:spPr bwMode="auto">
          <a:xfrm>
            <a:off x="6018432" y="4752026"/>
            <a:ext cx="586942" cy="587094"/>
          </a:xfrm>
          <a:prstGeom prst="ellips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lIns="64289" tIns="32144" rIns="64289" bIns="32144" anchor="ctr"/>
          <a:lstStyle/>
          <a:p>
            <a:pPr algn="ctr">
              <a:defRPr/>
            </a:pPr>
            <a:endParaRPr lang="en-US" sz="985" dirty="0">
              <a:solidFill>
                <a:schemeClr val="tx2"/>
              </a:solidFill>
            </a:endParaRPr>
          </a:p>
        </p:txBody>
      </p:sp>
      <p:sp>
        <p:nvSpPr>
          <p:cNvPr id="26" name="Oval 41"/>
          <p:cNvSpPr/>
          <p:nvPr/>
        </p:nvSpPr>
        <p:spPr bwMode="auto">
          <a:xfrm>
            <a:off x="9765592" y="1416339"/>
            <a:ext cx="586942" cy="587094"/>
          </a:xfrm>
          <a:prstGeom prst="ellips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lIns="96435" tIns="48218" rIns="96435" bIns="48218" anchor="ctr"/>
          <a:lstStyle/>
          <a:p>
            <a:pPr algn="ctr">
              <a:defRPr/>
            </a:pPr>
            <a:endParaRPr lang="en-US" sz="985" dirty="0">
              <a:solidFill>
                <a:schemeClr val="tx2"/>
              </a:solidFill>
            </a:endParaRPr>
          </a:p>
        </p:txBody>
      </p:sp>
      <p:sp>
        <p:nvSpPr>
          <p:cNvPr id="27" name="Oval 48"/>
          <p:cNvSpPr/>
          <p:nvPr/>
        </p:nvSpPr>
        <p:spPr bwMode="auto">
          <a:xfrm>
            <a:off x="9216584" y="4214337"/>
            <a:ext cx="586942" cy="587094"/>
          </a:xfrm>
          <a:prstGeom prst="ellips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lIns="64289" tIns="32144" rIns="64289" bIns="32144" anchor="ctr"/>
          <a:lstStyle/>
          <a:p>
            <a:pPr algn="ctr">
              <a:defRPr/>
            </a:pPr>
            <a:endParaRPr lang="en-US" sz="985" dirty="0">
              <a:solidFill>
                <a:schemeClr val="tx2"/>
              </a:solidFill>
            </a:endParaRPr>
          </a:p>
        </p:txBody>
      </p:sp>
      <p:sp>
        <p:nvSpPr>
          <p:cNvPr id="28" name="AutoShape 66"/>
          <p:cNvSpPr>
            <a:spLocks noChangeAspect="1"/>
          </p:cNvSpPr>
          <p:nvPr/>
        </p:nvSpPr>
        <p:spPr bwMode="auto">
          <a:xfrm>
            <a:off x="9927482" y="1570893"/>
            <a:ext cx="283829" cy="283903"/>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solidFill>
            <a:schemeClr val="bg1"/>
          </a:solidFill>
          <a:ln>
            <a:noFill/>
          </a:ln>
          <a:effectLst/>
        </p:spPr>
        <p:txBody>
          <a:bodyPr lIns="53564" tIns="53564" rIns="53564" bIns="53564" anchor="ctr"/>
          <a:lstStyle/>
          <a:p>
            <a:pPr defTabSz="481965">
              <a:defRPr/>
            </a:pPr>
            <a:endParaRPr lang="es-ES" sz="3795"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29" name="Freeform 39"/>
          <p:cNvSpPr>
            <a:spLocks noChangeAspect="1" noChangeArrowheads="1"/>
          </p:cNvSpPr>
          <p:nvPr/>
        </p:nvSpPr>
        <p:spPr bwMode="auto">
          <a:xfrm>
            <a:off x="3050818" y="4358026"/>
            <a:ext cx="280110" cy="335250"/>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6435" tIns="48218" rIns="96435" bIns="48218" anchor="ctr">
            <a:noAutofit/>
          </a:bodyPr>
          <a:lstStyle/>
          <a:p>
            <a:pPr>
              <a:defRPr/>
            </a:pPr>
            <a:endParaRPr lang="en-US" sz="2530" dirty="0">
              <a:ea typeface="宋体" panose="02010600030101010101" pitchFamily="2" charset="-122"/>
            </a:endParaRPr>
          </a:p>
        </p:txBody>
      </p:sp>
      <p:sp>
        <p:nvSpPr>
          <p:cNvPr id="30" name="AutoShape 87"/>
          <p:cNvSpPr>
            <a:spLocks noChangeAspect="1"/>
          </p:cNvSpPr>
          <p:nvPr/>
        </p:nvSpPr>
        <p:spPr bwMode="auto">
          <a:xfrm>
            <a:off x="6127052" y="4867600"/>
            <a:ext cx="365107" cy="338394"/>
          </a:xfrm>
          <a:custGeom>
            <a:avLst/>
            <a:gdLst>
              <a:gd name="T0" fmla="+- 0 10798 9"/>
              <a:gd name="T1" fmla="*/ T0 w 21578"/>
              <a:gd name="T2" fmla="*/ 10800 h 21600"/>
              <a:gd name="T3" fmla="+- 0 10798 9"/>
              <a:gd name="T4" fmla="*/ T3 w 21578"/>
              <a:gd name="T5" fmla="*/ 10800 h 21600"/>
              <a:gd name="T6" fmla="+- 0 10798 9"/>
              <a:gd name="T7" fmla="*/ T6 w 21578"/>
              <a:gd name="T8" fmla="*/ 10800 h 21600"/>
              <a:gd name="T9" fmla="+- 0 10798 9"/>
              <a:gd name="T10" fmla="*/ T9 w 21578"/>
              <a:gd name="T11" fmla="*/ 10800 h 21600"/>
            </a:gdLst>
            <a:ahLst/>
            <a:cxnLst>
              <a:cxn ang="0">
                <a:pos x="T1" y="T2"/>
              </a:cxn>
              <a:cxn ang="0">
                <a:pos x="T4" y="T5"/>
              </a:cxn>
              <a:cxn ang="0">
                <a:pos x="T7" y="T8"/>
              </a:cxn>
              <a:cxn ang="0">
                <a:pos x="T10" y="T11"/>
              </a:cxn>
            </a:cxnLst>
            <a:rect l="0" t="0" r="r" b="b"/>
            <a:pathLst>
              <a:path w="21578" h="21600">
                <a:moveTo>
                  <a:pt x="21416" y="10074"/>
                </a:moveTo>
                <a:cubicBezTo>
                  <a:pt x="21507" y="10166"/>
                  <a:pt x="21562" y="10284"/>
                  <a:pt x="21574" y="10428"/>
                </a:cubicBezTo>
                <a:cubicBezTo>
                  <a:pt x="21590" y="10569"/>
                  <a:pt x="21562" y="10702"/>
                  <a:pt x="21483" y="10820"/>
                </a:cubicBezTo>
                <a:lnTo>
                  <a:pt x="20967" y="11551"/>
                </a:lnTo>
                <a:cubicBezTo>
                  <a:pt x="20891" y="11678"/>
                  <a:pt x="20778" y="11744"/>
                  <a:pt x="20634" y="11744"/>
                </a:cubicBezTo>
                <a:lnTo>
                  <a:pt x="19889" y="11744"/>
                </a:lnTo>
                <a:cubicBezTo>
                  <a:pt x="19769" y="11744"/>
                  <a:pt x="19671" y="11704"/>
                  <a:pt x="19601" y="11632"/>
                </a:cubicBezTo>
                <a:lnTo>
                  <a:pt x="11078" y="3253"/>
                </a:lnTo>
                <a:cubicBezTo>
                  <a:pt x="10884" y="3072"/>
                  <a:pt x="10695" y="3072"/>
                  <a:pt x="10503" y="3253"/>
                </a:cubicBezTo>
                <a:lnTo>
                  <a:pt x="1980" y="11632"/>
                </a:lnTo>
                <a:cubicBezTo>
                  <a:pt x="1918" y="11704"/>
                  <a:pt x="1819" y="11744"/>
                  <a:pt x="1692" y="11744"/>
                </a:cubicBezTo>
                <a:lnTo>
                  <a:pt x="944" y="11744"/>
                </a:lnTo>
                <a:cubicBezTo>
                  <a:pt x="808" y="11744"/>
                  <a:pt x="695" y="11678"/>
                  <a:pt x="611" y="11551"/>
                </a:cubicBezTo>
                <a:lnTo>
                  <a:pt x="96" y="10820"/>
                </a:lnTo>
                <a:cubicBezTo>
                  <a:pt x="19" y="10710"/>
                  <a:pt x="-9" y="10584"/>
                  <a:pt x="2" y="10440"/>
                </a:cubicBezTo>
                <a:cubicBezTo>
                  <a:pt x="19" y="10298"/>
                  <a:pt x="74" y="10175"/>
                  <a:pt x="165" y="10074"/>
                </a:cubicBezTo>
                <a:lnTo>
                  <a:pt x="10112" y="287"/>
                </a:lnTo>
                <a:cubicBezTo>
                  <a:pt x="10321" y="106"/>
                  <a:pt x="10546" y="8"/>
                  <a:pt x="10788" y="0"/>
                </a:cubicBezTo>
                <a:cubicBezTo>
                  <a:pt x="11042" y="0"/>
                  <a:pt x="11267" y="97"/>
                  <a:pt x="11469" y="287"/>
                </a:cubicBezTo>
                <a:lnTo>
                  <a:pt x="14220" y="2991"/>
                </a:lnTo>
                <a:lnTo>
                  <a:pt x="14220" y="1586"/>
                </a:lnTo>
                <a:cubicBezTo>
                  <a:pt x="14220" y="1436"/>
                  <a:pt x="14266" y="1313"/>
                  <a:pt x="14352" y="1206"/>
                </a:cubicBezTo>
                <a:cubicBezTo>
                  <a:pt x="14441" y="1099"/>
                  <a:pt x="14546" y="1048"/>
                  <a:pt x="14669" y="1048"/>
                </a:cubicBezTo>
                <a:lnTo>
                  <a:pt x="17226" y="1048"/>
                </a:lnTo>
                <a:cubicBezTo>
                  <a:pt x="17348" y="1048"/>
                  <a:pt x="17451" y="1099"/>
                  <a:pt x="17530" y="1206"/>
                </a:cubicBezTo>
                <a:cubicBezTo>
                  <a:pt x="17609" y="1312"/>
                  <a:pt x="17653" y="1436"/>
                  <a:pt x="17653" y="1586"/>
                </a:cubicBezTo>
                <a:lnTo>
                  <a:pt x="17653" y="6383"/>
                </a:lnTo>
                <a:lnTo>
                  <a:pt x="21416" y="10074"/>
                </a:lnTo>
                <a:close/>
                <a:moveTo>
                  <a:pt x="18523" y="11977"/>
                </a:moveTo>
                <a:lnTo>
                  <a:pt x="18523" y="20551"/>
                </a:lnTo>
                <a:cubicBezTo>
                  <a:pt x="18523" y="20854"/>
                  <a:pt x="18441" y="21104"/>
                  <a:pt x="18276" y="21300"/>
                </a:cubicBezTo>
                <a:cubicBezTo>
                  <a:pt x="18110" y="21502"/>
                  <a:pt x="17904" y="21599"/>
                  <a:pt x="17653" y="21599"/>
                </a:cubicBezTo>
                <a:lnTo>
                  <a:pt x="12809" y="21599"/>
                </a:lnTo>
                <a:lnTo>
                  <a:pt x="12809" y="14736"/>
                </a:lnTo>
                <a:lnTo>
                  <a:pt x="8772" y="14736"/>
                </a:lnTo>
                <a:lnTo>
                  <a:pt x="8772" y="21599"/>
                </a:lnTo>
                <a:lnTo>
                  <a:pt x="3928" y="21599"/>
                </a:lnTo>
                <a:cubicBezTo>
                  <a:pt x="3677" y="21599"/>
                  <a:pt x="3468" y="21502"/>
                  <a:pt x="3303" y="21300"/>
                </a:cubicBezTo>
                <a:cubicBezTo>
                  <a:pt x="3140" y="21104"/>
                  <a:pt x="3056" y="20854"/>
                  <a:pt x="3056" y="20551"/>
                </a:cubicBezTo>
                <a:lnTo>
                  <a:pt x="3056" y="11977"/>
                </a:lnTo>
                <a:lnTo>
                  <a:pt x="10788" y="4356"/>
                </a:lnTo>
                <a:lnTo>
                  <a:pt x="18523" y="11977"/>
                </a:lnTo>
                <a:close/>
              </a:path>
            </a:pathLst>
          </a:custGeom>
          <a:solidFill>
            <a:schemeClr val="bg1"/>
          </a:solidFill>
          <a:ln>
            <a:noFill/>
          </a:ln>
          <a:effectLst/>
        </p:spPr>
        <p:txBody>
          <a:bodyPr lIns="107128" tIns="107128" rIns="107128" bIns="107128" anchor="ctr"/>
          <a:lstStyle/>
          <a:p>
            <a:pPr defTabSz="963930">
              <a:defRPr/>
            </a:pPr>
            <a:endParaRPr lang="es-ES" sz="703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31" name="Freeform 102"/>
          <p:cNvSpPr>
            <a:spLocks noEditPoints="1"/>
          </p:cNvSpPr>
          <p:nvPr/>
        </p:nvSpPr>
        <p:spPr bwMode="auto">
          <a:xfrm>
            <a:off x="9356118" y="4353947"/>
            <a:ext cx="307873" cy="307873"/>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28 w 64"/>
              <a:gd name="T11" fmla="*/ 8 h 64"/>
              <a:gd name="T12" fmla="*/ 36 w 64"/>
              <a:gd name="T13" fmla="*/ 8 h 64"/>
              <a:gd name="T14" fmla="*/ 36 w 64"/>
              <a:gd name="T15" fmla="*/ 28 h 64"/>
              <a:gd name="T16" fmla="*/ 28 w 64"/>
              <a:gd name="T17" fmla="*/ 28 h 64"/>
              <a:gd name="T18" fmla="*/ 28 w 64"/>
              <a:gd name="T19" fmla="*/ 8 h 64"/>
              <a:gd name="T20" fmla="*/ 32 w 64"/>
              <a:gd name="T21" fmla="*/ 53 h 64"/>
              <a:gd name="T22" fmla="*/ 11 w 64"/>
              <a:gd name="T23" fmla="*/ 32 h 64"/>
              <a:gd name="T24" fmla="*/ 24 w 64"/>
              <a:gd name="T25" fmla="*/ 13 h 64"/>
              <a:gd name="T26" fmla="*/ 24 w 64"/>
              <a:gd name="T27" fmla="*/ 12 h 64"/>
              <a:gd name="T28" fmla="*/ 24 w 64"/>
              <a:gd name="T29" fmla="*/ 20 h 64"/>
              <a:gd name="T30" fmla="*/ 17 w 64"/>
              <a:gd name="T31" fmla="*/ 32 h 64"/>
              <a:gd name="T32" fmla="*/ 32 w 64"/>
              <a:gd name="T33" fmla="*/ 47 h 64"/>
              <a:gd name="T34" fmla="*/ 47 w 64"/>
              <a:gd name="T35" fmla="*/ 32 h 64"/>
              <a:gd name="T36" fmla="*/ 40 w 64"/>
              <a:gd name="T37" fmla="*/ 20 h 64"/>
              <a:gd name="T38" fmla="*/ 40 w 64"/>
              <a:gd name="T39" fmla="*/ 12 h 64"/>
              <a:gd name="T40" fmla="*/ 40 w 64"/>
              <a:gd name="T41" fmla="*/ 13 h 64"/>
              <a:gd name="T42" fmla="*/ 53 w 64"/>
              <a:gd name="T43" fmla="*/ 32 h 64"/>
              <a:gd name="T44" fmla="*/ 32 w 64"/>
              <a:gd name="T45"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28" y="8"/>
                </a:moveTo>
                <a:cubicBezTo>
                  <a:pt x="36" y="8"/>
                  <a:pt x="36" y="8"/>
                  <a:pt x="36" y="8"/>
                </a:cubicBezTo>
                <a:cubicBezTo>
                  <a:pt x="36" y="28"/>
                  <a:pt x="36" y="28"/>
                  <a:pt x="36" y="28"/>
                </a:cubicBezTo>
                <a:cubicBezTo>
                  <a:pt x="28" y="28"/>
                  <a:pt x="28" y="28"/>
                  <a:pt x="28" y="28"/>
                </a:cubicBezTo>
                <a:lnTo>
                  <a:pt x="28" y="8"/>
                </a:lnTo>
                <a:close/>
                <a:moveTo>
                  <a:pt x="32" y="53"/>
                </a:moveTo>
                <a:cubicBezTo>
                  <a:pt x="20" y="53"/>
                  <a:pt x="11" y="44"/>
                  <a:pt x="11" y="32"/>
                </a:cubicBezTo>
                <a:cubicBezTo>
                  <a:pt x="11" y="24"/>
                  <a:pt x="16" y="16"/>
                  <a:pt x="24" y="13"/>
                </a:cubicBezTo>
                <a:cubicBezTo>
                  <a:pt x="24" y="12"/>
                  <a:pt x="24" y="12"/>
                  <a:pt x="24" y="12"/>
                </a:cubicBezTo>
                <a:cubicBezTo>
                  <a:pt x="24" y="20"/>
                  <a:pt x="24" y="20"/>
                  <a:pt x="24" y="20"/>
                </a:cubicBezTo>
                <a:cubicBezTo>
                  <a:pt x="20" y="22"/>
                  <a:pt x="17" y="27"/>
                  <a:pt x="17" y="32"/>
                </a:cubicBezTo>
                <a:cubicBezTo>
                  <a:pt x="17" y="40"/>
                  <a:pt x="24" y="47"/>
                  <a:pt x="32" y="47"/>
                </a:cubicBezTo>
                <a:cubicBezTo>
                  <a:pt x="40" y="47"/>
                  <a:pt x="47" y="40"/>
                  <a:pt x="47" y="32"/>
                </a:cubicBezTo>
                <a:cubicBezTo>
                  <a:pt x="47" y="27"/>
                  <a:pt x="44" y="22"/>
                  <a:pt x="40" y="20"/>
                </a:cubicBezTo>
                <a:cubicBezTo>
                  <a:pt x="40" y="12"/>
                  <a:pt x="40" y="12"/>
                  <a:pt x="40" y="12"/>
                </a:cubicBezTo>
                <a:cubicBezTo>
                  <a:pt x="40" y="13"/>
                  <a:pt x="40" y="13"/>
                  <a:pt x="40" y="13"/>
                </a:cubicBezTo>
                <a:cubicBezTo>
                  <a:pt x="48" y="16"/>
                  <a:pt x="53" y="24"/>
                  <a:pt x="53" y="32"/>
                </a:cubicBezTo>
                <a:cubicBezTo>
                  <a:pt x="53" y="44"/>
                  <a:pt x="44" y="53"/>
                  <a:pt x="32" y="53"/>
                </a:cubicBezTo>
                <a:close/>
              </a:path>
            </a:pathLst>
          </a:custGeom>
          <a:solidFill>
            <a:schemeClr val="bg1"/>
          </a:solidFill>
          <a:ln>
            <a:noFill/>
          </a:ln>
        </p:spPr>
        <p:txBody>
          <a:bodyPr vert="horz" wrap="square" lIns="96435" tIns="48218" rIns="96435" bIns="48218" numCol="1" anchor="t" anchorCtr="0" compatLnSpc="1"/>
          <a:lstStyle/>
          <a:p>
            <a:endParaRPr lang="id-ID"/>
          </a:p>
        </p:txBody>
      </p:sp>
      <p:sp>
        <p:nvSpPr>
          <p:cNvPr id="32" name="Freeform 93"/>
          <p:cNvSpPr>
            <a:spLocks noEditPoints="1"/>
          </p:cNvSpPr>
          <p:nvPr/>
        </p:nvSpPr>
        <p:spPr bwMode="auto">
          <a:xfrm>
            <a:off x="2453269" y="1530531"/>
            <a:ext cx="358710" cy="358710"/>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47 w 64"/>
              <a:gd name="T11" fmla="*/ 53 h 64"/>
              <a:gd name="T12" fmla="*/ 32 w 64"/>
              <a:gd name="T13" fmla="*/ 42 h 64"/>
              <a:gd name="T14" fmla="*/ 17 w 64"/>
              <a:gd name="T15" fmla="*/ 53 h 64"/>
              <a:gd name="T16" fmla="*/ 23 w 64"/>
              <a:gd name="T17" fmla="*/ 35 h 64"/>
              <a:gd name="T18" fmla="*/ 8 w 64"/>
              <a:gd name="T19" fmla="*/ 24 h 64"/>
              <a:gd name="T20" fmla="*/ 26 w 64"/>
              <a:gd name="T21" fmla="*/ 24 h 64"/>
              <a:gd name="T22" fmla="*/ 32 w 64"/>
              <a:gd name="T23" fmla="*/ 7 h 64"/>
              <a:gd name="T24" fmla="*/ 38 w 64"/>
              <a:gd name="T25" fmla="*/ 24 h 64"/>
              <a:gd name="T26" fmla="*/ 56 w 64"/>
              <a:gd name="T27" fmla="*/ 24 h 64"/>
              <a:gd name="T28" fmla="*/ 41 w 64"/>
              <a:gd name="T29" fmla="*/ 35 h 64"/>
              <a:gd name="T30" fmla="*/ 47 w 64"/>
              <a:gd name="T31"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47" y="53"/>
                </a:moveTo>
                <a:cubicBezTo>
                  <a:pt x="32" y="42"/>
                  <a:pt x="32" y="42"/>
                  <a:pt x="32" y="42"/>
                </a:cubicBezTo>
                <a:cubicBezTo>
                  <a:pt x="17" y="53"/>
                  <a:pt x="17" y="53"/>
                  <a:pt x="17" y="53"/>
                </a:cubicBezTo>
                <a:cubicBezTo>
                  <a:pt x="23" y="35"/>
                  <a:pt x="23" y="35"/>
                  <a:pt x="23" y="35"/>
                </a:cubicBezTo>
                <a:cubicBezTo>
                  <a:pt x="8" y="24"/>
                  <a:pt x="8" y="24"/>
                  <a:pt x="8" y="24"/>
                </a:cubicBezTo>
                <a:cubicBezTo>
                  <a:pt x="26" y="24"/>
                  <a:pt x="26" y="24"/>
                  <a:pt x="26" y="24"/>
                </a:cubicBezTo>
                <a:cubicBezTo>
                  <a:pt x="32" y="7"/>
                  <a:pt x="32" y="7"/>
                  <a:pt x="32" y="7"/>
                </a:cubicBezTo>
                <a:cubicBezTo>
                  <a:pt x="38" y="24"/>
                  <a:pt x="38" y="24"/>
                  <a:pt x="38" y="24"/>
                </a:cubicBezTo>
                <a:cubicBezTo>
                  <a:pt x="56" y="24"/>
                  <a:pt x="56" y="24"/>
                  <a:pt x="56" y="24"/>
                </a:cubicBezTo>
                <a:cubicBezTo>
                  <a:pt x="41" y="35"/>
                  <a:pt x="41" y="35"/>
                  <a:pt x="41" y="35"/>
                </a:cubicBezTo>
                <a:lnTo>
                  <a:pt x="47" y="53"/>
                </a:lnTo>
                <a:close/>
              </a:path>
            </a:pathLst>
          </a:custGeom>
          <a:solidFill>
            <a:schemeClr val="bg1"/>
          </a:solidFill>
          <a:ln>
            <a:noFill/>
          </a:ln>
          <a:effectLst/>
        </p:spPr>
        <p:txBody>
          <a:bodyPr vert="horz" wrap="square" lIns="96435" tIns="48218" rIns="96435" bIns="48218" numCol="1" anchor="t" anchorCtr="0" compatLnSpc="1"/>
          <a:lstStyle/>
          <a:p>
            <a:endParaRPr lang="id-ID"/>
          </a:p>
        </p:txBody>
      </p:sp>
      <p:grpSp>
        <p:nvGrpSpPr>
          <p:cNvPr id="33" name="Group 3"/>
          <p:cNvGrpSpPr/>
          <p:nvPr/>
        </p:nvGrpSpPr>
        <p:grpSpPr>
          <a:xfrm>
            <a:off x="5390304" y="1990871"/>
            <a:ext cx="1886343" cy="1887440"/>
            <a:chOff x="5234614" y="2225550"/>
            <a:chExt cx="1788630" cy="1789670"/>
          </a:xfrm>
          <a:solidFill>
            <a:srgbClr val="0F0F2F"/>
          </a:solidFill>
        </p:grpSpPr>
        <p:sp>
          <p:nvSpPr>
            <p:cNvPr id="34" name="Freeform 5"/>
            <p:cNvSpPr/>
            <p:nvPr/>
          </p:nvSpPr>
          <p:spPr bwMode="auto">
            <a:xfrm>
              <a:off x="5234614" y="2225550"/>
              <a:ext cx="1788630" cy="1789670"/>
            </a:xfrm>
            <a:custGeom>
              <a:avLst/>
              <a:gdLst>
                <a:gd name="T0" fmla="*/ 1116 w 1243"/>
                <a:gd name="T1" fmla="*/ 391 h 1243"/>
                <a:gd name="T2" fmla="*/ 391 w 1243"/>
                <a:gd name="T3" fmla="*/ 127 h 1243"/>
                <a:gd name="T4" fmla="*/ 127 w 1243"/>
                <a:gd name="T5" fmla="*/ 851 h 1243"/>
                <a:gd name="T6" fmla="*/ 851 w 1243"/>
                <a:gd name="T7" fmla="*/ 1115 h 1243"/>
                <a:gd name="T8" fmla="*/ 1116 w 1243"/>
                <a:gd name="T9" fmla="*/ 391 h 1243"/>
              </a:gdLst>
              <a:ahLst/>
              <a:cxnLst>
                <a:cxn ang="0">
                  <a:pos x="T0" y="T1"/>
                </a:cxn>
                <a:cxn ang="0">
                  <a:pos x="T2" y="T3"/>
                </a:cxn>
                <a:cxn ang="0">
                  <a:pos x="T4" y="T5"/>
                </a:cxn>
                <a:cxn ang="0">
                  <a:pos x="T6" y="T7"/>
                </a:cxn>
                <a:cxn ang="0">
                  <a:pos x="T8" y="T9"/>
                </a:cxn>
              </a:cxnLst>
              <a:rect l="0" t="0" r="r" b="b"/>
              <a:pathLst>
                <a:path w="1243" h="1243">
                  <a:moveTo>
                    <a:pt x="1116" y="391"/>
                  </a:moveTo>
                  <a:cubicBezTo>
                    <a:pt x="989" y="118"/>
                    <a:pt x="664" y="0"/>
                    <a:pt x="391" y="127"/>
                  </a:cubicBezTo>
                  <a:cubicBezTo>
                    <a:pt x="118" y="254"/>
                    <a:pt x="0" y="578"/>
                    <a:pt x="127" y="851"/>
                  </a:cubicBezTo>
                  <a:cubicBezTo>
                    <a:pt x="254" y="1124"/>
                    <a:pt x="579" y="1243"/>
                    <a:pt x="851" y="1115"/>
                  </a:cubicBezTo>
                  <a:cubicBezTo>
                    <a:pt x="1124" y="988"/>
                    <a:pt x="1243" y="664"/>
                    <a:pt x="1116" y="3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endParaRPr lang="en-US"/>
            </a:p>
          </p:txBody>
        </p:sp>
        <p:grpSp>
          <p:nvGrpSpPr>
            <p:cNvPr id="35" name="Group 4681"/>
            <p:cNvGrpSpPr>
              <a:grpSpLocks noChangeAspect="1"/>
            </p:cNvGrpSpPr>
            <p:nvPr/>
          </p:nvGrpSpPr>
          <p:grpSpPr bwMode="auto">
            <a:xfrm>
              <a:off x="5888225" y="2759351"/>
              <a:ext cx="486178" cy="324203"/>
              <a:chOff x="4610100" y="2400299"/>
              <a:chExt cx="214313" cy="142875"/>
            </a:xfrm>
            <a:grpFill/>
          </p:grpSpPr>
          <p:sp>
            <p:nvSpPr>
              <p:cNvPr id="37" name="Freeform 252"/>
              <p:cNvSpPr>
                <a:spLocks noChangeArrowheads="1"/>
              </p:cNvSpPr>
              <p:nvPr/>
            </p:nvSpPr>
            <p:spPr bwMode="auto">
              <a:xfrm>
                <a:off x="4610100"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530" dirty="0"/>
              </a:p>
            </p:txBody>
          </p:sp>
          <p:sp>
            <p:nvSpPr>
              <p:cNvPr id="38" name="Freeform 255"/>
              <p:cNvSpPr>
                <a:spLocks noChangeArrowheads="1"/>
              </p:cNvSpPr>
              <p:nvPr/>
            </p:nvSpPr>
            <p:spPr bwMode="auto">
              <a:xfrm>
                <a:off x="4822825"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530" dirty="0"/>
              </a:p>
            </p:txBody>
          </p:sp>
          <p:sp>
            <p:nvSpPr>
              <p:cNvPr id="39" name="Freeform 259"/>
              <p:cNvSpPr>
                <a:spLocks noChangeArrowheads="1"/>
              </p:cNvSpPr>
              <p:nvPr/>
            </p:nvSpPr>
            <p:spPr bwMode="auto">
              <a:xfrm>
                <a:off x="4691063" y="2400299"/>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530" dirty="0"/>
              </a:p>
            </p:txBody>
          </p:sp>
        </p:grpSp>
        <p:sp>
          <p:nvSpPr>
            <p:cNvPr id="36" name="Content Placeholder 2"/>
            <p:cNvSpPr txBox="1"/>
            <p:nvPr/>
          </p:nvSpPr>
          <p:spPr bwMode="auto">
            <a:xfrm>
              <a:off x="5638571" y="2783294"/>
              <a:ext cx="1001331" cy="77364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a:spcBef>
                  <a:spcPct val="20000"/>
                </a:spcBef>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cs typeface="Lato Regular"/>
                </a:rPr>
                <a:t>点击添</a:t>
              </a:r>
              <a:endParaRPr lang="en-US" altLang="zh-CN" sz="2000" b="1" dirty="0">
                <a:solidFill>
                  <a:schemeClr val="bg1"/>
                </a:solidFill>
                <a:latin typeface="微软雅黑" panose="020B0503020204020204" pitchFamily="34" charset="-122"/>
                <a:ea typeface="微软雅黑" panose="020B0503020204020204" pitchFamily="34" charset="-122"/>
                <a:cs typeface="Lato Regular"/>
              </a:endParaRPr>
            </a:p>
            <a:p>
              <a:pPr algn="ctr">
                <a:spcBef>
                  <a:spcPct val="20000"/>
                </a:spcBef>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cs typeface="Lato Regular"/>
                </a:rPr>
                <a:t>加文本</a:t>
              </a:r>
              <a:endParaRPr lang="en-US" sz="2000" b="1" dirty="0">
                <a:solidFill>
                  <a:schemeClr val="bg1"/>
                </a:solidFill>
                <a:latin typeface="微软雅黑" panose="020B0503020204020204" pitchFamily="34" charset="-122"/>
                <a:ea typeface="微软雅黑" panose="020B0503020204020204" pitchFamily="34" charset="-122"/>
                <a:cs typeface="Lato Regular"/>
              </a:endParaRPr>
            </a:p>
          </p:txBody>
        </p:sp>
      </p:grpSp>
      <p:sp>
        <p:nvSpPr>
          <p:cNvPr id="40" name="Rectangle 1"/>
          <p:cNvSpPr/>
          <p:nvPr/>
        </p:nvSpPr>
        <p:spPr>
          <a:xfrm>
            <a:off x="2102433" y="2099422"/>
            <a:ext cx="1060376" cy="357001"/>
          </a:xfrm>
          <a:prstGeom prst="rect">
            <a:avLst/>
          </a:prstGeom>
        </p:spPr>
        <p:txBody>
          <a:bodyPr wrap="none" lIns="96435" tIns="48218" rIns="96435" bIns="48218">
            <a:spAutoFit/>
          </a:bodyPr>
          <a:lstStyle/>
          <a:p>
            <a:pPr algn="ctr">
              <a:spcBef>
                <a:spcPct val="20000"/>
              </a:spcBef>
              <a:buFont typeface="Arial" panose="020B0604020202020204" pitchFamily="34" charset="0"/>
              <a:buNone/>
            </a:pPr>
            <a:r>
              <a:rPr lang="zh-CN" altLang="en-US" sz="1685" b="1" dirty="0">
                <a:solidFill>
                  <a:srgbClr val="0F0F2F"/>
                </a:solidFill>
                <a:ea typeface="Kozuka Gothic Pro B" panose="020B0800000000000000" pitchFamily="34" charset="-128"/>
                <a:cs typeface="Lato Regular"/>
              </a:rPr>
              <a:t>添加标题</a:t>
            </a:r>
            <a:endParaRPr lang="en-US" altLang="zh-CN" sz="1685" b="1" dirty="0">
              <a:solidFill>
                <a:srgbClr val="0F0F2F"/>
              </a:solidFill>
              <a:ea typeface="Kozuka Gothic Pro B" panose="020B0800000000000000" pitchFamily="34" charset="-128"/>
              <a:cs typeface="Lato Regular"/>
            </a:endParaRPr>
          </a:p>
        </p:txBody>
      </p:sp>
      <p:sp>
        <p:nvSpPr>
          <p:cNvPr id="41" name="Content Placeholder 2"/>
          <p:cNvSpPr txBox="1"/>
          <p:nvPr/>
        </p:nvSpPr>
        <p:spPr bwMode="auto">
          <a:xfrm>
            <a:off x="9163025" y="2476707"/>
            <a:ext cx="1807693" cy="79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35" tIns="48218" rIns="96435" bIns="48218"/>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a:lnSpc>
                <a:spcPct val="120000"/>
              </a:lnSpc>
              <a:spcBef>
                <a:spcPct val="20000"/>
              </a:spcBef>
              <a:buFont typeface="Arial" panose="020B0604020202020204" pitchFamily="34" charset="0"/>
              <a:buNone/>
            </a:pP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a:t>
            </a:r>
            <a:endParaRPr lang="en-US" sz="1050" dirty="0">
              <a:solidFill>
                <a:schemeClr val="tx2"/>
              </a:solidFill>
              <a:latin typeface="Lato Light"/>
              <a:cs typeface="Lato Light"/>
            </a:endParaRPr>
          </a:p>
        </p:txBody>
      </p:sp>
      <p:sp>
        <p:nvSpPr>
          <p:cNvPr id="42" name="Rectangle 44"/>
          <p:cNvSpPr/>
          <p:nvPr/>
        </p:nvSpPr>
        <p:spPr>
          <a:xfrm>
            <a:off x="9531103" y="2099422"/>
            <a:ext cx="1060376" cy="357001"/>
          </a:xfrm>
          <a:prstGeom prst="rect">
            <a:avLst/>
          </a:prstGeom>
        </p:spPr>
        <p:txBody>
          <a:bodyPr wrap="none" lIns="96435" tIns="48218" rIns="96435" bIns="48218">
            <a:spAutoFit/>
          </a:bodyPr>
          <a:lstStyle/>
          <a:p>
            <a:pPr algn="ctr">
              <a:spcBef>
                <a:spcPct val="20000"/>
              </a:spcBef>
              <a:buFont typeface="Arial" panose="020B0604020202020204" pitchFamily="34" charset="0"/>
              <a:buNone/>
            </a:pPr>
            <a:r>
              <a:rPr lang="zh-CN" altLang="en-US" sz="1685" b="1" dirty="0">
                <a:solidFill>
                  <a:srgbClr val="0F0F2F"/>
                </a:solidFill>
                <a:ea typeface="Kozuka Gothic Pro B" panose="020B0800000000000000" pitchFamily="34" charset="-128"/>
                <a:cs typeface="Lato Regular"/>
              </a:rPr>
              <a:t>添加标题</a:t>
            </a:r>
            <a:endParaRPr lang="en-US" sz="1685" b="1" dirty="0">
              <a:solidFill>
                <a:srgbClr val="0F0F2F"/>
              </a:solidFill>
              <a:ea typeface="Kozuka Gothic Pro B" panose="020B0800000000000000" pitchFamily="34" charset="-128"/>
              <a:cs typeface="Lato Regular"/>
            </a:endParaRPr>
          </a:p>
        </p:txBody>
      </p:sp>
      <p:sp>
        <p:nvSpPr>
          <p:cNvPr id="43" name="Content Placeholder 2"/>
          <p:cNvSpPr txBox="1"/>
          <p:nvPr/>
        </p:nvSpPr>
        <p:spPr bwMode="auto">
          <a:xfrm>
            <a:off x="8611586" y="5236107"/>
            <a:ext cx="1807693" cy="79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35" tIns="48218" rIns="96435" bIns="48218"/>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a:lnSpc>
                <a:spcPct val="120000"/>
              </a:lnSpc>
              <a:spcBef>
                <a:spcPct val="20000"/>
              </a:spcBef>
              <a:buFont typeface="Arial" panose="020B0604020202020204" pitchFamily="34" charset="0"/>
              <a:buNone/>
            </a:pP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a:t>
            </a:r>
            <a:endParaRPr lang="en-US" sz="1050" dirty="0">
              <a:solidFill>
                <a:schemeClr val="tx2"/>
              </a:solidFill>
              <a:latin typeface="Lato Light"/>
              <a:cs typeface="Lato Light"/>
            </a:endParaRPr>
          </a:p>
        </p:txBody>
      </p:sp>
      <p:sp>
        <p:nvSpPr>
          <p:cNvPr id="44" name="Rectangle 46"/>
          <p:cNvSpPr/>
          <p:nvPr/>
        </p:nvSpPr>
        <p:spPr>
          <a:xfrm>
            <a:off x="8979666" y="4858822"/>
            <a:ext cx="1060375" cy="357001"/>
          </a:xfrm>
          <a:prstGeom prst="rect">
            <a:avLst/>
          </a:prstGeom>
        </p:spPr>
        <p:txBody>
          <a:bodyPr wrap="none" lIns="96435" tIns="48218" rIns="96435" bIns="48218">
            <a:spAutoFit/>
          </a:bodyPr>
          <a:lstStyle/>
          <a:p>
            <a:pPr algn="ctr">
              <a:spcBef>
                <a:spcPct val="20000"/>
              </a:spcBef>
              <a:buFont typeface="Arial" panose="020B0604020202020204" pitchFamily="34" charset="0"/>
              <a:buNone/>
            </a:pPr>
            <a:r>
              <a:rPr lang="zh-CN" altLang="en-US" sz="1685" b="1" dirty="0">
                <a:solidFill>
                  <a:srgbClr val="0F0F2F"/>
                </a:solidFill>
                <a:ea typeface="Kozuka Gothic Pro B" panose="020B0800000000000000" pitchFamily="34" charset="-128"/>
                <a:cs typeface="Lato Regular"/>
              </a:rPr>
              <a:t>添加标题</a:t>
            </a:r>
            <a:endParaRPr lang="en-US" altLang="zh-CN" sz="1685" b="1" dirty="0">
              <a:solidFill>
                <a:srgbClr val="0F0F2F"/>
              </a:solidFill>
              <a:ea typeface="Kozuka Gothic Pro B" panose="020B0800000000000000" pitchFamily="34" charset="-128"/>
              <a:cs typeface="Lato Regular"/>
            </a:endParaRPr>
          </a:p>
        </p:txBody>
      </p:sp>
      <p:sp>
        <p:nvSpPr>
          <p:cNvPr id="45" name="Content Placeholder 2"/>
          <p:cNvSpPr txBox="1"/>
          <p:nvPr/>
        </p:nvSpPr>
        <p:spPr bwMode="auto">
          <a:xfrm>
            <a:off x="2309607" y="5236107"/>
            <a:ext cx="1807693" cy="79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35" tIns="48218" rIns="96435" bIns="48218"/>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a:lnSpc>
                <a:spcPct val="120000"/>
              </a:lnSpc>
              <a:spcBef>
                <a:spcPct val="20000"/>
              </a:spcBef>
              <a:buFont typeface="Arial" panose="020B0604020202020204" pitchFamily="34" charset="0"/>
              <a:buNone/>
            </a:pP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a:t>
            </a:r>
            <a:endParaRPr lang="en-US" sz="1050" dirty="0">
              <a:solidFill>
                <a:schemeClr val="tx2"/>
              </a:solidFill>
              <a:latin typeface="Lato Light"/>
              <a:cs typeface="Lato Light"/>
            </a:endParaRPr>
          </a:p>
        </p:txBody>
      </p:sp>
      <p:sp>
        <p:nvSpPr>
          <p:cNvPr id="46" name="Rectangle 51"/>
          <p:cNvSpPr/>
          <p:nvPr/>
        </p:nvSpPr>
        <p:spPr>
          <a:xfrm>
            <a:off x="2677687" y="4858822"/>
            <a:ext cx="1060375" cy="357001"/>
          </a:xfrm>
          <a:prstGeom prst="rect">
            <a:avLst/>
          </a:prstGeom>
        </p:spPr>
        <p:txBody>
          <a:bodyPr wrap="none" lIns="96435" tIns="48218" rIns="96435" bIns="48218">
            <a:spAutoFit/>
          </a:bodyPr>
          <a:lstStyle/>
          <a:p>
            <a:pPr algn="ctr">
              <a:spcBef>
                <a:spcPct val="20000"/>
              </a:spcBef>
            </a:pPr>
            <a:r>
              <a:rPr lang="zh-CN" altLang="en-US" sz="1685" b="1" dirty="0">
                <a:solidFill>
                  <a:srgbClr val="0F0F2F"/>
                </a:solidFill>
                <a:ea typeface="Kozuka Gothic Pro B" panose="020B0800000000000000" pitchFamily="34" charset="-128"/>
                <a:cs typeface="Lato Regular"/>
              </a:rPr>
              <a:t>添加标题</a:t>
            </a:r>
            <a:endParaRPr lang="en-US" altLang="zh-CN" sz="1685" b="1" dirty="0">
              <a:solidFill>
                <a:srgbClr val="0F0F2F"/>
              </a:solidFill>
              <a:ea typeface="Kozuka Gothic Pro B" panose="020B0800000000000000" pitchFamily="34" charset="-128"/>
              <a:cs typeface="Lato Regular"/>
            </a:endParaRPr>
          </a:p>
        </p:txBody>
      </p:sp>
      <p:sp>
        <p:nvSpPr>
          <p:cNvPr id="47" name="Content Placeholder 2"/>
          <p:cNvSpPr txBox="1"/>
          <p:nvPr/>
        </p:nvSpPr>
        <p:spPr bwMode="auto">
          <a:xfrm>
            <a:off x="5411423" y="5778250"/>
            <a:ext cx="1807693" cy="79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35" tIns="48218" rIns="96435" bIns="48218"/>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a:lnSpc>
                <a:spcPct val="120000"/>
              </a:lnSpc>
              <a:spcBef>
                <a:spcPct val="20000"/>
              </a:spcBef>
              <a:buFont typeface="Arial" panose="020B0604020202020204" pitchFamily="34" charset="0"/>
              <a:buNone/>
            </a:pP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sym typeface="Arial" panose="020B0604020202020204" pitchFamily="34" charset="0"/>
              </a:rPr>
              <a:t>请替换文字内容，修改文字内容，也可以直接复制你的内容到此。</a:t>
            </a:r>
            <a:endParaRPr lang="en-US" sz="1050" dirty="0">
              <a:solidFill>
                <a:schemeClr val="tx2"/>
              </a:solidFill>
              <a:latin typeface="Lato Light"/>
              <a:cs typeface="Lato Light"/>
            </a:endParaRPr>
          </a:p>
        </p:txBody>
      </p:sp>
      <p:sp>
        <p:nvSpPr>
          <p:cNvPr id="48" name="Rectangle 66"/>
          <p:cNvSpPr/>
          <p:nvPr/>
        </p:nvSpPr>
        <p:spPr>
          <a:xfrm>
            <a:off x="5779503" y="5400965"/>
            <a:ext cx="1060375" cy="357001"/>
          </a:xfrm>
          <a:prstGeom prst="rect">
            <a:avLst/>
          </a:prstGeom>
        </p:spPr>
        <p:txBody>
          <a:bodyPr wrap="none" lIns="96435" tIns="48218" rIns="96435" bIns="48218">
            <a:spAutoFit/>
          </a:bodyPr>
          <a:lstStyle/>
          <a:p>
            <a:pPr algn="ctr">
              <a:spcBef>
                <a:spcPct val="20000"/>
              </a:spcBef>
              <a:buFont typeface="Arial" panose="020B0604020202020204" pitchFamily="34" charset="0"/>
              <a:buNone/>
            </a:pPr>
            <a:r>
              <a:rPr lang="zh-CN" altLang="en-US" sz="1685" b="1" dirty="0">
                <a:solidFill>
                  <a:srgbClr val="0F0F2F"/>
                </a:solidFill>
                <a:ea typeface="Kozuka Gothic Pro B" panose="020B0800000000000000" pitchFamily="34" charset="-128"/>
                <a:cs typeface="Lato Regular"/>
              </a:rPr>
              <a:t>添加标题</a:t>
            </a:r>
            <a:endParaRPr lang="en-US" altLang="zh-CN" sz="1685" b="1" dirty="0">
              <a:solidFill>
                <a:srgbClr val="0F0F2F"/>
              </a:solidFill>
              <a:ea typeface="Kozuka Gothic Pro B" panose="020B0800000000000000" pitchFamily="34" charset="-128"/>
              <a:cs typeface="Lato Regular"/>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 calcmode="lin" valueType="num">
                                      <p:cBhvr>
                                        <p:cTn id="9" dur="500" fill="hold"/>
                                        <p:tgtEl>
                                          <p:spTgt spid="33"/>
                                        </p:tgtEl>
                                        <p:attrNameLst>
                                          <p:attrName>style.rotation</p:attrName>
                                        </p:attrNameLst>
                                      </p:cBhvr>
                                      <p:tavLst>
                                        <p:tav tm="0">
                                          <p:val>
                                            <p:fltVal val="360"/>
                                          </p:val>
                                        </p:tav>
                                        <p:tav tm="100000">
                                          <p:val>
                                            <p:fltVal val="0"/>
                                          </p:val>
                                        </p:tav>
                                      </p:tavLst>
                                    </p:anim>
                                    <p:animEffect transition="in" filter="fade">
                                      <p:cBhvr>
                                        <p:cTn id="10" dur="500"/>
                                        <p:tgtEl>
                                          <p:spTgt spid="3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p:cTn id="18" dur="500" fill="hold"/>
                                        <p:tgtEl>
                                          <p:spTgt spid="22"/>
                                        </p:tgtEl>
                                        <p:attrNameLst>
                                          <p:attrName>ppt_w</p:attrName>
                                        </p:attrNameLst>
                                      </p:cBhvr>
                                      <p:tavLst>
                                        <p:tav tm="0">
                                          <p:val>
                                            <p:fltVal val="0"/>
                                          </p:val>
                                        </p:tav>
                                        <p:tav tm="100000">
                                          <p:val>
                                            <p:strVal val="#ppt_w"/>
                                          </p:val>
                                        </p:tav>
                                      </p:tavLst>
                                    </p:anim>
                                    <p:anim calcmode="lin" valueType="num">
                                      <p:cBhvr>
                                        <p:cTn id="19" dur="500" fill="hold"/>
                                        <p:tgtEl>
                                          <p:spTgt spid="22"/>
                                        </p:tgtEl>
                                        <p:attrNameLst>
                                          <p:attrName>ppt_h</p:attrName>
                                        </p:attrNameLst>
                                      </p:cBhvr>
                                      <p:tavLst>
                                        <p:tav tm="0">
                                          <p:val>
                                            <p:fltVal val="0"/>
                                          </p:val>
                                        </p:tav>
                                        <p:tav tm="100000">
                                          <p:val>
                                            <p:strVal val="#ppt_h"/>
                                          </p:val>
                                        </p:tav>
                                      </p:tavLst>
                                    </p:anim>
                                    <p:animEffect transition="in" filter="fade">
                                      <p:cBhvr>
                                        <p:cTn id="20" dur="500"/>
                                        <p:tgtEl>
                                          <p:spTgt spid="22"/>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animEffect transition="in" filter="fade">
                                      <p:cBhvr>
                                        <p:cTn id="25" dur="500"/>
                                        <p:tgtEl>
                                          <p:spTgt spid="32"/>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2500"/>
                            </p:stCondLst>
                            <p:childTnLst>
                              <p:par>
                                <p:cTn id="38" presetID="53" presetClass="entr" presetSubtype="16"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Effect transition="in" filter="fade">
                                      <p:cBhvr>
                                        <p:cTn id="42" dur="500"/>
                                        <p:tgtEl>
                                          <p:spTgt spid="26"/>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childTnLst>
                          </p:cTn>
                        </p:par>
                        <p:par>
                          <p:cTn id="55" fill="hold">
                            <p:stCondLst>
                              <p:cond delay="3500"/>
                            </p:stCondLst>
                            <p:childTnLst>
                              <p:par>
                                <p:cTn id="56" presetID="10" presetClass="entr" presetSubtype="0"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childTnLst>
                          </p:cTn>
                        </p:par>
                        <p:par>
                          <p:cTn id="59" fill="hold">
                            <p:stCondLst>
                              <p:cond delay="4000"/>
                            </p:stCondLst>
                            <p:childTnLst>
                              <p:par>
                                <p:cTn id="60" presetID="53" presetClass="entr" presetSubtype="16"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p:cTn id="67" dur="500" fill="hold"/>
                                        <p:tgtEl>
                                          <p:spTgt spid="31"/>
                                        </p:tgtEl>
                                        <p:attrNameLst>
                                          <p:attrName>ppt_w</p:attrName>
                                        </p:attrNameLst>
                                      </p:cBhvr>
                                      <p:tavLst>
                                        <p:tav tm="0">
                                          <p:val>
                                            <p:fltVal val="0"/>
                                          </p:val>
                                        </p:tav>
                                        <p:tav tm="100000">
                                          <p:val>
                                            <p:strVal val="#ppt_w"/>
                                          </p:val>
                                        </p:tav>
                                      </p:tavLst>
                                    </p:anim>
                                    <p:anim calcmode="lin" valueType="num">
                                      <p:cBhvr>
                                        <p:cTn id="68" dur="500" fill="hold"/>
                                        <p:tgtEl>
                                          <p:spTgt spid="31"/>
                                        </p:tgtEl>
                                        <p:attrNameLst>
                                          <p:attrName>ppt_h</p:attrName>
                                        </p:attrNameLst>
                                      </p:cBhvr>
                                      <p:tavLst>
                                        <p:tav tm="0">
                                          <p:val>
                                            <p:fltVal val="0"/>
                                          </p:val>
                                        </p:tav>
                                        <p:tav tm="100000">
                                          <p:val>
                                            <p:strVal val="#ppt_h"/>
                                          </p:val>
                                        </p:tav>
                                      </p:tavLst>
                                    </p:anim>
                                    <p:animEffect transition="in" filter="fade">
                                      <p:cBhvr>
                                        <p:cTn id="69" dur="500"/>
                                        <p:tgtEl>
                                          <p:spTgt spid="31"/>
                                        </p:tgtEl>
                                      </p:cBhvr>
                                    </p:animEffect>
                                  </p:childTnLst>
                                </p:cTn>
                              </p:par>
                            </p:childTnLst>
                          </p:cTn>
                        </p:par>
                        <p:par>
                          <p:cTn id="70" fill="hold">
                            <p:stCondLst>
                              <p:cond delay="4500"/>
                            </p:stCondLst>
                            <p:childTnLst>
                              <p:par>
                                <p:cTn id="71" presetID="10" presetClass="entr" presetSubtype="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childTnLst>
                          </p:cTn>
                        </p:par>
                        <p:par>
                          <p:cTn id="77" fill="hold">
                            <p:stCondLst>
                              <p:cond delay="5000"/>
                            </p:stCondLst>
                            <p:childTnLst>
                              <p:par>
                                <p:cTn id="78" presetID="10" presetClass="entr" presetSubtype="0" fill="hold" grpId="0" nodeType="after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500"/>
                                        <p:tgtEl>
                                          <p:spTgt spid="20"/>
                                        </p:tgtEl>
                                      </p:cBhvr>
                                    </p:animEffect>
                                  </p:childTnLst>
                                </p:cTn>
                              </p:par>
                            </p:childTnLst>
                          </p:cTn>
                        </p:par>
                        <p:par>
                          <p:cTn id="81" fill="hold">
                            <p:stCondLst>
                              <p:cond delay="5500"/>
                            </p:stCondLst>
                            <p:childTnLst>
                              <p:par>
                                <p:cTn id="82" presetID="53" presetClass="entr" presetSubtype="16" fill="hold" grpId="0" nodeType="afterEffect">
                                  <p:stCondLst>
                                    <p:cond delay="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Effect transition="in" filter="fade">
                                      <p:cBhvr>
                                        <p:cTn id="86" dur="500"/>
                                        <p:tgtEl>
                                          <p:spTgt spid="25"/>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anim calcmode="lin" valueType="num">
                                      <p:cBhvr>
                                        <p:cTn id="89" dur="500" fill="hold"/>
                                        <p:tgtEl>
                                          <p:spTgt spid="30"/>
                                        </p:tgtEl>
                                        <p:attrNameLst>
                                          <p:attrName>ppt_w</p:attrName>
                                        </p:attrNameLst>
                                      </p:cBhvr>
                                      <p:tavLst>
                                        <p:tav tm="0">
                                          <p:val>
                                            <p:fltVal val="0"/>
                                          </p:val>
                                        </p:tav>
                                        <p:tav tm="100000">
                                          <p:val>
                                            <p:strVal val="#ppt_w"/>
                                          </p:val>
                                        </p:tav>
                                      </p:tavLst>
                                    </p:anim>
                                    <p:anim calcmode="lin" valueType="num">
                                      <p:cBhvr>
                                        <p:cTn id="90" dur="500" fill="hold"/>
                                        <p:tgtEl>
                                          <p:spTgt spid="30"/>
                                        </p:tgtEl>
                                        <p:attrNameLst>
                                          <p:attrName>ppt_h</p:attrName>
                                        </p:attrNameLst>
                                      </p:cBhvr>
                                      <p:tavLst>
                                        <p:tav tm="0">
                                          <p:val>
                                            <p:fltVal val="0"/>
                                          </p:val>
                                        </p:tav>
                                        <p:tav tm="100000">
                                          <p:val>
                                            <p:strVal val="#ppt_h"/>
                                          </p:val>
                                        </p:tav>
                                      </p:tavLst>
                                    </p:anim>
                                    <p:animEffect transition="in" filter="fade">
                                      <p:cBhvr>
                                        <p:cTn id="91" dur="500"/>
                                        <p:tgtEl>
                                          <p:spTgt spid="30"/>
                                        </p:tgtEl>
                                      </p:cBhvr>
                                    </p:animEffect>
                                  </p:childTnLst>
                                </p:cTn>
                              </p:par>
                            </p:childTnLst>
                          </p:cTn>
                        </p:par>
                        <p:par>
                          <p:cTn id="92" fill="hold">
                            <p:stCondLst>
                              <p:cond delay="6000"/>
                            </p:stCondLst>
                            <p:childTnLst>
                              <p:par>
                                <p:cTn id="93" presetID="10" presetClass="entr" presetSubtype="0" fill="hold" grpId="0" nodeType="after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fade">
                                      <p:cBhvr>
                                        <p:cTn id="95" dur="500"/>
                                        <p:tgtEl>
                                          <p:spTgt spid="4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7"/>
                                        </p:tgtEl>
                                        <p:attrNameLst>
                                          <p:attrName>style.visibility</p:attrName>
                                        </p:attrNameLst>
                                      </p:cBhvr>
                                      <p:to>
                                        <p:strVal val="visible"/>
                                      </p:to>
                                    </p:set>
                                    <p:animEffect transition="in" filter="fade">
                                      <p:cBhvr>
                                        <p:cTn id="98" dur="500"/>
                                        <p:tgtEl>
                                          <p:spTgt spid="47"/>
                                        </p:tgtEl>
                                      </p:cBhvr>
                                    </p:animEffect>
                                  </p:childTnLst>
                                </p:cTn>
                              </p:par>
                            </p:childTnLst>
                          </p:cTn>
                        </p:par>
                        <p:par>
                          <p:cTn id="99" fill="hold">
                            <p:stCondLst>
                              <p:cond delay="6500"/>
                            </p:stCondLst>
                            <p:childTnLst>
                              <p:par>
                                <p:cTn id="100" presetID="10" presetClass="entr" presetSubtype="0" fill="hold" grpId="0" nodeType="afterEffect">
                                  <p:stCondLst>
                                    <p:cond delay="0"/>
                                  </p:stCondLst>
                                  <p:childTnLst>
                                    <p:set>
                                      <p:cBhvr>
                                        <p:cTn id="101" dur="1" fill="hold">
                                          <p:stCondLst>
                                            <p:cond delay="0"/>
                                          </p:stCondLst>
                                        </p:cTn>
                                        <p:tgtEl>
                                          <p:spTgt spid="17"/>
                                        </p:tgtEl>
                                        <p:attrNameLst>
                                          <p:attrName>style.visibility</p:attrName>
                                        </p:attrNameLst>
                                      </p:cBhvr>
                                      <p:to>
                                        <p:strVal val="visible"/>
                                      </p:to>
                                    </p:set>
                                    <p:animEffect transition="in" filter="fade">
                                      <p:cBhvr>
                                        <p:cTn id="102" dur="500"/>
                                        <p:tgtEl>
                                          <p:spTgt spid="17"/>
                                        </p:tgtEl>
                                      </p:cBhvr>
                                    </p:animEffect>
                                  </p:childTnLst>
                                </p:cTn>
                              </p:par>
                            </p:childTnLst>
                          </p:cTn>
                        </p:par>
                        <p:par>
                          <p:cTn id="103" fill="hold">
                            <p:stCondLst>
                              <p:cond delay="7000"/>
                            </p:stCondLst>
                            <p:childTnLst>
                              <p:par>
                                <p:cTn id="104" presetID="53" presetClass="entr" presetSubtype="16" fill="hold" grpId="0" nodeType="afterEffect">
                                  <p:stCondLst>
                                    <p:cond delay="0"/>
                                  </p:stCondLst>
                                  <p:childTnLst>
                                    <p:set>
                                      <p:cBhvr>
                                        <p:cTn id="105" dur="1" fill="hold">
                                          <p:stCondLst>
                                            <p:cond delay="0"/>
                                          </p:stCondLst>
                                        </p:cTn>
                                        <p:tgtEl>
                                          <p:spTgt spid="24"/>
                                        </p:tgtEl>
                                        <p:attrNameLst>
                                          <p:attrName>style.visibility</p:attrName>
                                        </p:attrNameLst>
                                      </p:cBhvr>
                                      <p:to>
                                        <p:strVal val="visible"/>
                                      </p:to>
                                    </p:set>
                                    <p:anim calcmode="lin" valueType="num">
                                      <p:cBhvr>
                                        <p:cTn id="106" dur="500" fill="hold"/>
                                        <p:tgtEl>
                                          <p:spTgt spid="24"/>
                                        </p:tgtEl>
                                        <p:attrNameLst>
                                          <p:attrName>ppt_w</p:attrName>
                                        </p:attrNameLst>
                                      </p:cBhvr>
                                      <p:tavLst>
                                        <p:tav tm="0">
                                          <p:val>
                                            <p:fltVal val="0"/>
                                          </p:val>
                                        </p:tav>
                                        <p:tav tm="100000">
                                          <p:val>
                                            <p:strVal val="#ppt_w"/>
                                          </p:val>
                                        </p:tav>
                                      </p:tavLst>
                                    </p:anim>
                                    <p:anim calcmode="lin" valueType="num">
                                      <p:cBhvr>
                                        <p:cTn id="107" dur="500" fill="hold"/>
                                        <p:tgtEl>
                                          <p:spTgt spid="24"/>
                                        </p:tgtEl>
                                        <p:attrNameLst>
                                          <p:attrName>ppt_h</p:attrName>
                                        </p:attrNameLst>
                                      </p:cBhvr>
                                      <p:tavLst>
                                        <p:tav tm="0">
                                          <p:val>
                                            <p:fltVal val="0"/>
                                          </p:val>
                                        </p:tav>
                                        <p:tav tm="100000">
                                          <p:val>
                                            <p:strVal val="#ppt_h"/>
                                          </p:val>
                                        </p:tav>
                                      </p:tavLst>
                                    </p:anim>
                                    <p:animEffect transition="in" filter="fade">
                                      <p:cBhvr>
                                        <p:cTn id="108" dur="500"/>
                                        <p:tgtEl>
                                          <p:spTgt spid="24"/>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29"/>
                                        </p:tgtEl>
                                        <p:attrNameLst>
                                          <p:attrName>style.visibility</p:attrName>
                                        </p:attrNameLst>
                                      </p:cBhvr>
                                      <p:to>
                                        <p:strVal val="visible"/>
                                      </p:to>
                                    </p:set>
                                    <p:anim calcmode="lin" valueType="num">
                                      <p:cBhvr>
                                        <p:cTn id="111" dur="500" fill="hold"/>
                                        <p:tgtEl>
                                          <p:spTgt spid="29"/>
                                        </p:tgtEl>
                                        <p:attrNameLst>
                                          <p:attrName>ppt_w</p:attrName>
                                        </p:attrNameLst>
                                      </p:cBhvr>
                                      <p:tavLst>
                                        <p:tav tm="0">
                                          <p:val>
                                            <p:fltVal val="0"/>
                                          </p:val>
                                        </p:tav>
                                        <p:tav tm="100000">
                                          <p:val>
                                            <p:strVal val="#ppt_w"/>
                                          </p:val>
                                        </p:tav>
                                      </p:tavLst>
                                    </p:anim>
                                    <p:anim calcmode="lin" valueType="num">
                                      <p:cBhvr>
                                        <p:cTn id="112" dur="500" fill="hold"/>
                                        <p:tgtEl>
                                          <p:spTgt spid="29"/>
                                        </p:tgtEl>
                                        <p:attrNameLst>
                                          <p:attrName>ppt_h</p:attrName>
                                        </p:attrNameLst>
                                      </p:cBhvr>
                                      <p:tavLst>
                                        <p:tav tm="0">
                                          <p:val>
                                            <p:fltVal val="0"/>
                                          </p:val>
                                        </p:tav>
                                        <p:tav tm="100000">
                                          <p:val>
                                            <p:strVal val="#ppt_h"/>
                                          </p:val>
                                        </p:tav>
                                      </p:tavLst>
                                    </p:anim>
                                    <p:animEffect transition="in" filter="fade">
                                      <p:cBhvr>
                                        <p:cTn id="113" dur="500"/>
                                        <p:tgtEl>
                                          <p:spTgt spid="29"/>
                                        </p:tgtEl>
                                      </p:cBhvr>
                                    </p:animEffect>
                                  </p:childTnLst>
                                </p:cTn>
                              </p:par>
                            </p:childTnLst>
                          </p:cTn>
                        </p:par>
                        <p:par>
                          <p:cTn id="114" fill="hold">
                            <p:stCondLst>
                              <p:cond delay="7500"/>
                            </p:stCondLst>
                            <p:childTnLst>
                              <p:par>
                                <p:cTn id="115" presetID="10" presetClass="entr" presetSubtype="0" fill="hold" grpId="0" nodeType="after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fade">
                                      <p:cBhvr>
                                        <p:cTn id="117" dur="500"/>
                                        <p:tgtEl>
                                          <p:spTgt spid="46"/>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5"/>
                                        </p:tgtEl>
                                        <p:attrNameLst>
                                          <p:attrName>style.visibility</p:attrName>
                                        </p:attrNameLst>
                                      </p:cBhvr>
                                      <p:to>
                                        <p:strVal val="visible"/>
                                      </p:to>
                                    </p:set>
                                    <p:animEffect transition="in" filter="fade">
                                      <p:cBhvr>
                                        <p:cTn id="1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40" grpId="0"/>
      <p:bldP spid="41" grpId="0"/>
      <p:bldP spid="42" grpId="0"/>
      <p:bldP spid="43" grpId="0"/>
      <p:bldP spid="44" grpId="0"/>
      <p:bldP spid="45" grpId="0"/>
      <p:bldP spid="46" grpId="0"/>
      <p:bldP spid="47" grpId="0"/>
      <p:bldP spid="4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3000" r="-23000"/>
          </a:stretch>
        </a:blipFill>
        <a:effectLst/>
      </p:bgPr>
    </p:bg>
    <p:spTree>
      <p:nvGrpSpPr>
        <p:cNvPr id="1" name=""/>
        <p:cNvGrpSpPr/>
        <p:nvPr/>
      </p:nvGrpSpPr>
      <p:grpSpPr>
        <a:xfrm>
          <a:off x="0" y="0"/>
          <a:ext cx="0" cy="0"/>
          <a:chOff x="0" y="0"/>
          <a:chExt cx="0" cy="0"/>
        </a:xfrm>
      </p:grpSpPr>
      <p:sp>
        <p:nvSpPr>
          <p:cNvPr id="27" name="TextBox 7"/>
          <p:cNvSpPr>
            <a:spLocks noChangeArrowheads="1"/>
          </p:cNvSpPr>
          <p:nvPr/>
        </p:nvSpPr>
        <p:spPr bwMode="auto">
          <a:xfrm>
            <a:off x="496986" y="2311545"/>
            <a:ext cx="7424102"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9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谢谢你的聆听</a:t>
            </a:r>
            <a:endParaRPr lang="zh-CN" altLang="en-US" sz="9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by="(-#ppt_w*2)" calcmode="lin" valueType="num">
                                      <p:cBhvr rctx="PPT">
                                        <p:cTn id="7" dur="500" autoRev="1" fill="hold">
                                          <p:stCondLst>
                                            <p:cond delay="0"/>
                                          </p:stCondLst>
                                        </p:cTn>
                                        <p:tgtEl>
                                          <p:spTgt spid="27"/>
                                        </p:tgtEl>
                                        <p:attrNameLst>
                                          <p:attrName>ppt_w</p:attrName>
                                        </p:attrNameLst>
                                      </p:cBhvr>
                                    </p:anim>
                                    <p:anim by="(#ppt_w*0.50)" calcmode="lin" valueType="num">
                                      <p:cBhvr>
                                        <p:cTn id="8" dur="500" decel="50000" autoRev="1" fill="hold">
                                          <p:stCondLst>
                                            <p:cond delay="0"/>
                                          </p:stCondLst>
                                        </p:cTn>
                                        <p:tgtEl>
                                          <p:spTgt spid="27"/>
                                        </p:tgtEl>
                                        <p:attrNameLst>
                                          <p:attrName>ppt_x</p:attrName>
                                        </p:attrNameLst>
                                      </p:cBhvr>
                                    </p:anim>
                                    <p:anim from="(-#ppt_h/2)" to="(#ppt_y)" calcmode="lin" valueType="num">
                                      <p:cBhvr>
                                        <p:cTn id="9" dur="1000" fill="hold">
                                          <p:stCondLst>
                                            <p:cond delay="0"/>
                                          </p:stCondLst>
                                        </p:cTn>
                                        <p:tgtEl>
                                          <p:spTgt spid="27"/>
                                        </p:tgtEl>
                                        <p:attrNameLst>
                                          <p:attrName>ppt_y</p:attrName>
                                        </p:attrNameLst>
                                      </p:cBhvr>
                                    </p:anim>
                                    <p:animRot by="21600000">
                                      <p:cBhvr>
                                        <p:cTn id="10" dur="1000" fill="hold">
                                          <p:stCondLst>
                                            <p:cond delay="0"/>
                                          </p:stCondLst>
                                        </p:cTn>
                                        <p:tgtEl>
                                          <p:spTgt spid="27"/>
                                        </p:tgtEl>
                                        <p:attrNameLst>
                                          <p:attrName>r</p:attrName>
                                        </p:attrNameLst>
                                      </p:cBhvr>
                                    </p:animRot>
                                  </p:childTnLst>
                                </p:cTn>
                              </p:par>
                            </p:childTnLst>
                          </p:cTn>
                        </p:par>
                        <p:par>
                          <p:cTn id="11" fill="hold">
                            <p:stCondLst>
                              <p:cond delay="1500"/>
                            </p:stCondLst>
                            <p:childTnLst>
                              <p:par>
                                <p:cTn id="12" presetID="27" presetClass="emph" presetSubtype="0" fill="remove" grpId="1" nodeType="afterEffect">
                                  <p:stCondLst>
                                    <p:cond delay="0"/>
                                  </p:stCondLst>
                                  <p:iterate type="lt">
                                    <p:tmPct val="0"/>
                                  </p:iterate>
                                  <p:childTnLst>
                                    <p:animClr clrSpc="rgb" dir="cw">
                                      <p:cBhvr override="childStyle">
                                        <p:cTn id="13" dur="250" autoRev="1" fill="remove"/>
                                        <p:tgtEl>
                                          <p:spTgt spid="27"/>
                                        </p:tgtEl>
                                        <p:attrNameLst>
                                          <p:attrName>style.color</p:attrName>
                                        </p:attrNameLst>
                                      </p:cBhvr>
                                      <p:to>
                                        <a:schemeClr val="bg1"/>
                                      </p:to>
                                    </p:animClr>
                                    <p:animClr clrSpc="rgb" dir="cw">
                                      <p:cBhvr>
                                        <p:cTn id="14" dur="250" autoRev="1" fill="remove"/>
                                        <p:tgtEl>
                                          <p:spTgt spid="27"/>
                                        </p:tgtEl>
                                        <p:attrNameLst>
                                          <p:attrName>fillcolor</p:attrName>
                                        </p:attrNameLst>
                                      </p:cBhvr>
                                      <p:to>
                                        <a:schemeClr val="bg1"/>
                                      </p:to>
                                    </p:animClr>
                                    <p:set>
                                      <p:cBhvr>
                                        <p:cTn id="15" dur="250" autoRev="1" fill="remove"/>
                                        <p:tgtEl>
                                          <p:spTgt spid="27"/>
                                        </p:tgtEl>
                                        <p:attrNameLst>
                                          <p:attrName>fill.type</p:attrName>
                                        </p:attrNameLst>
                                      </p:cBhvr>
                                      <p:to>
                                        <p:strVal val="solid"/>
                                      </p:to>
                                    </p:set>
                                    <p:set>
                                      <p:cBhvr>
                                        <p:cTn id="16"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p:bldP spid="27"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圆角 1"/>
          <p:cNvSpPr/>
          <p:nvPr/>
        </p:nvSpPr>
        <p:spPr>
          <a:xfrm>
            <a:off x="2562150" y="2569478"/>
            <a:ext cx="1418272" cy="1418272"/>
          </a:xfrm>
          <a:prstGeom prst="roundRect">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2733439" y="2472884"/>
            <a:ext cx="1300545" cy="1554480"/>
          </a:xfrm>
          <a:prstGeom prst="rect">
            <a:avLst/>
          </a:prstGeom>
        </p:spPr>
        <p:txBody>
          <a:bodyPr wrap="square">
            <a:spAutoFit/>
          </a:bodyPr>
          <a:lstStyle/>
          <a:p>
            <a:pPr fontAlgn="auto">
              <a:spcBef>
                <a:spcPts val="0"/>
              </a:spcBef>
              <a:spcAft>
                <a:spcPts val="0"/>
              </a:spcAft>
              <a:defRPr/>
            </a:pPr>
            <a:r>
              <a:rPr lang="en-US" altLang="zh-CN" sz="9600" b="1" spc="300" dirty="0">
                <a:solidFill>
                  <a:schemeClr val="bg1"/>
                </a:solidFill>
                <a:latin typeface="Agency FB" pitchFamily="34" charset="0"/>
                <a:cs typeface="微软雅黑" panose="020B0503020204020204" pitchFamily="34" charset="-122"/>
                <a:sym typeface="微软雅黑" panose="020B0503020204020204" pitchFamily="34" charset="-122"/>
              </a:rPr>
              <a:t>01</a:t>
            </a:r>
            <a:endParaRPr lang="zh-CN" altLang="en-US" sz="9600" b="1" spc="300" dirty="0">
              <a:solidFill>
                <a:schemeClr val="bg1"/>
              </a:solidFill>
              <a:latin typeface="Agency FB" pitchFamily="34" charset="0"/>
              <a:cs typeface="微软雅黑" panose="020B0503020204020204" pitchFamily="34" charset="-122"/>
              <a:sym typeface="微软雅黑" panose="020B0503020204020204" pitchFamily="34" charset="-122"/>
            </a:endParaRPr>
          </a:p>
        </p:txBody>
      </p:sp>
      <p:sp>
        <p:nvSpPr>
          <p:cNvPr id="11" name="矩形: 圆角 10"/>
          <p:cNvSpPr/>
          <p:nvPr/>
        </p:nvSpPr>
        <p:spPr>
          <a:xfrm>
            <a:off x="2465556" y="2472884"/>
            <a:ext cx="1611460" cy="1611460"/>
          </a:xfrm>
          <a:prstGeom prst="round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10594001" y="-140104"/>
            <a:ext cx="1790572" cy="2077064"/>
            <a:chOff x="10594001" y="-140104"/>
            <a:chExt cx="1790572" cy="2077064"/>
          </a:xfrm>
        </p:grpSpPr>
        <p:sp>
          <p:nvSpPr>
            <p:cNvPr id="19" name="等腰三角形 18"/>
            <p:cNvSpPr/>
            <p:nvPr/>
          </p:nvSpPr>
          <p:spPr>
            <a:xfrm rot="2700000">
              <a:off x="10601239" y="214234"/>
              <a:ext cx="1707964" cy="1472383"/>
            </a:xfrm>
            <a:prstGeom prst="triangle">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2700000">
              <a:off x="10450755" y="3142"/>
              <a:ext cx="2077064" cy="1790572"/>
            </a:xfrm>
            <a:prstGeom prst="triangl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11460503" y="2110340"/>
            <a:ext cx="824180" cy="956050"/>
            <a:chOff x="11460503" y="2110340"/>
            <a:chExt cx="824180" cy="956050"/>
          </a:xfrm>
        </p:grpSpPr>
        <p:sp>
          <p:nvSpPr>
            <p:cNvPr id="24" name="等腰三角形 23"/>
            <p:cNvSpPr/>
            <p:nvPr/>
          </p:nvSpPr>
          <p:spPr>
            <a:xfrm rot="2700000">
              <a:off x="11492658" y="2311408"/>
              <a:ext cx="713255" cy="614875"/>
            </a:xfrm>
            <a:prstGeom prst="triangle">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2700000">
              <a:off x="11394568" y="2176275"/>
              <a:ext cx="956050" cy="824180"/>
            </a:xfrm>
            <a:prstGeom prst="triangl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969481" y="5479276"/>
            <a:ext cx="824180" cy="956050"/>
            <a:chOff x="11460503" y="2110340"/>
            <a:chExt cx="824180" cy="956050"/>
          </a:xfrm>
        </p:grpSpPr>
        <p:sp>
          <p:nvSpPr>
            <p:cNvPr id="31" name="等腰三角形 30"/>
            <p:cNvSpPr/>
            <p:nvPr/>
          </p:nvSpPr>
          <p:spPr>
            <a:xfrm rot="2700000">
              <a:off x="11492658" y="2311408"/>
              <a:ext cx="713255" cy="614875"/>
            </a:xfrm>
            <a:prstGeom prst="triangle">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2700000">
              <a:off x="11394568" y="2176275"/>
              <a:ext cx="956050" cy="824180"/>
            </a:xfrm>
            <a:prstGeom prst="triangl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5407083" y="2557342"/>
            <a:ext cx="2954655" cy="923330"/>
          </a:xfrm>
          <a:prstGeom prst="rect">
            <a:avLst/>
          </a:prstGeom>
          <a:noFill/>
          <a:ln w="9525">
            <a:noFill/>
          </a:ln>
        </p:spPr>
        <p:txBody>
          <a:bodyPr wrap="none" anchor="t">
            <a:spAutoFit/>
          </a:bodyPr>
          <a:lstStyle/>
          <a:p>
            <a:pPr lvl="0" algn="ctr"/>
            <a:r>
              <a:rPr lang="zh-CN" altLang="en-US" sz="5400" b="1" dirty="0">
                <a:solidFill>
                  <a:srgbClr val="0F0F2F"/>
                </a:solidFill>
                <a:latin typeface="微软雅黑" panose="020B0503020204020204" pitchFamily="34" charset="-122"/>
                <a:ea typeface="微软雅黑" panose="020B0503020204020204" pitchFamily="34" charset="-122"/>
              </a:rPr>
              <a:t>添加标题</a:t>
            </a:r>
            <a:endParaRPr lang="zh-CN" altLang="en-US" sz="5400" b="1" dirty="0">
              <a:solidFill>
                <a:srgbClr val="0F0F2F"/>
              </a:solidFill>
              <a:latin typeface="微软雅黑" panose="020B0503020204020204" pitchFamily="34" charset="-122"/>
              <a:ea typeface="微软雅黑" panose="020B0503020204020204" pitchFamily="34" charset="-122"/>
            </a:endParaRPr>
          </a:p>
        </p:txBody>
      </p:sp>
      <p:sp>
        <p:nvSpPr>
          <p:cNvPr id="34" name="矩形 33"/>
          <p:cNvSpPr/>
          <p:nvPr/>
        </p:nvSpPr>
        <p:spPr>
          <a:xfrm>
            <a:off x="4248305" y="3627283"/>
            <a:ext cx="5272213" cy="535531"/>
          </a:xfrm>
          <a:prstGeom prst="rect">
            <a:avLst/>
          </a:prstGeom>
        </p:spPr>
        <p:txBody>
          <a:bodyPr wrap="square">
            <a:spAutoFit/>
          </a:bodyPr>
          <a:lstStyle/>
          <a:p>
            <a:pPr algn="ctr">
              <a:lnSpc>
                <a:spcPct val="120000"/>
              </a:lnSpc>
            </a:pPr>
            <a:r>
              <a:rPr lang="en-US" altLang="zh-CN" sz="1200" dirty="0">
                <a:solidFill>
                  <a:schemeClr val="bg2">
                    <a:lumMod val="10000"/>
                  </a:schemeClr>
                </a:solidFill>
                <a:latin typeface="微软雅黑" panose="020B0503020204020204" pitchFamily="34" charset="-122"/>
                <a:ea typeface="微软雅黑" panose="020B0503020204020204" pitchFamily="34" charset="-122"/>
              </a:rPr>
              <a:t>Do not believe what is passed from mouth; Do not believe rumors Do not believe the infallibility of texts.</a:t>
            </a:r>
            <a:endParaRPr lang="zh-CN" altLang="en-US" sz="1200" dirty="0">
              <a:solidFill>
                <a:schemeClr val="bg2">
                  <a:lumMod val="10000"/>
                </a:schemeClr>
              </a:solidFill>
              <a:latin typeface="微软雅黑" panose="020B0503020204020204" pitchFamily="34" charset="-122"/>
              <a:ea typeface="微软雅黑" panose="020B0503020204020204" pitchFamily="34" charset="-122"/>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800"/>
                                        <p:tgtEl>
                                          <p:spTgt spid="1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800"/>
                                        <p:tgtEl>
                                          <p:spTgt spid="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50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33"/>
                                        </p:tgtEl>
                                        <p:attrNameLst>
                                          <p:attrName>style.visibility</p:attrName>
                                        </p:attrNameLst>
                                      </p:cBhvr>
                                      <p:to>
                                        <p:strVal val="visible"/>
                                      </p:to>
                                    </p:set>
                                    <p:anim calcmode="lin" valueType="num">
                                      <p:cBhvr>
                                        <p:cTn id="18" dur="500" fill="hold"/>
                                        <p:tgtEl>
                                          <p:spTgt spid="33"/>
                                        </p:tgtEl>
                                        <p:attrNameLst>
                                          <p:attrName>ppt_x</p:attrName>
                                        </p:attrNameLst>
                                      </p:cBhvr>
                                      <p:tavLst>
                                        <p:tav tm="0">
                                          <p:val>
                                            <p:strVal val="1+#ppt_w/2"/>
                                          </p:val>
                                        </p:tav>
                                        <p:tav tm="100000">
                                          <p:val>
                                            <p:strVal val="#ppt_x"/>
                                          </p:val>
                                        </p:tav>
                                      </p:tavLst>
                                    </p:anim>
                                    <p:anim calcmode="lin" valueType="num">
                                      <p:cBhvr>
                                        <p:cTn id="19" dur="500" fill="hold"/>
                                        <p:tgtEl>
                                          <p:spTgt spid="33"/>
                                        </p:tgtEl>
                                        <p:attrNameLst>
                                          <p:attrName>ppt_y</p:attrName>
                                        </p:attrNameLst>
                                      </p:cBhvr>
                                      <p:tavLst>
                                        <p:tav tm="0">
                                          <p:val>
                                            <p:strVal val="#ppt_y"/>
                                          </p:val>
                                        </p:tav>
                                        <p:tav tm="100000">
                                          <p:val>
                                            <p:strVal val="#ppt_y"/>
                                          </p:val>
                                        </p:tav>
                                      </p:tavLst>
                                    </p:anim>
                                  </p:childTnLst>
                                </p:cTn>
                              </p:par>
                            </p:childTnLst>
                          </p:cTn>
                        </p:par>
                        <p:par>
                          <p:cTn id="20" fill="hold">
                            <p:stCondLst>
                              <p:cond delay="1950"/>
                            </p:stCondLst>
                            <p:childTnLst>
                              <p:par>
                                <p:cTn id="21" presetID="22" presetClass="entr" presetSubtype="1"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up)">
                                      <p:cBhvr>
                                        <p:cTn id="23" dur="750"/>
                                        <p:tgtEl>
                                          <p:spTgt spid="34"/>
                                        </p:tgtEl>
                                      </p:cBhvr>
                                    </p:animEffect>
                                  </p:childTnLst>
                                </p:cTn>
                              </p:par>
                              <p:par>
                                <p:cTn id="24" presetID="45"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2000"/>
                                        <p:tgtEl>
                                          <p:spTgt spid="18"/>
                                        </p:tgtEl>
                                      </p:cBhvr>
                                    </p:animEffect>
                                    <p:anim calcmode="lin" valueType="num">
                                      <p:cBhvr>
                                        <p:cTn id="27" dur="2000" fill="hold"/>
                                        <p:tgtEl>
                                          <p:spTgt spid="18"/>
                                        </p:tgtEl>
                                        <p:attrNameLst>
                                          <p:attrName>ppt_w</p:attrName>
                                        </p:attrNameLst>
                                      </p:cBhvr>
                                      <p:tavLst>
                                        <p:tav tm="0" fmla="#ppt_w*sin(2.5*pi*$)">
                                          <p:val>
                                            <p:fltVal val="0"/>
                                          </p:val>
                                        </p:tav>
                                        <p:tav tm="100000">
                                          <p:val>
                                            <p:fltVal val="1"/>
                                          </p:val>
                                        </p:tav>
                                      </p:tavLst>
                                    </p:anim>
                                    <p:anim calcmode="lin" valueType="num">
                                      <p:cBhvr>
                                        <p:cTn id="28" dur="2000" fill="hold"/>
                                        <p:tgtEl>
                                          <p:spTgt spid="18"/>
                                        </p:tgtEl>
                                        <p:attrNameLst>
                                          <p:attrName>ppt_h</p:attrName>
                                        </p:attrNameLst>
                                      </p:cBhvr>
                                      <p:tavLst>
                                        <p:tav tm="0">
                                          <p:val>
                                            <p:strVal val="#ppt_h"/>
                                          </p:val>
                                        </p:tav>
                                        <p:tav tm="100000">
                                          <p:val>
                                            <p:strVal val="#ppt_h"/>
                                          </p:val>
                                        </p:tav>
                                      </p:tavLst>
                                    </p:anim>
                                  </p:childTnLst>
                                </p:cTn>
                              </p:par>
                              <p:par>
                                <p:cTn id="29" presetID="45"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anim calcmode="lin" valueType="num">
                                      <p:cBhvr>
                                        <p:cTn id="32" dur="2000" fill="hold"/>
                                        <p:tgtEl>
                                          <p:spTgt spid="21"/>
                                        </p:tgtEl>
                                        <p:attrNameLst>
                                          <p:attrName>ppt_w</p:attrName>
                                        </p:attrNameLst>
                                      </p:cBhvr>
                                      <p:tavLst>
                                        <p:tav tm="0" fmla="#ppt_w*sin(2.5*pi*$)">
                                          <p:val>
                                            <p:fltVal val="0"/>
                                          </p:val>
                                        </p:tav>
                                        <p:tav tm="100000">
                                          <p:val>
                                            <p:fltVal val="1"/>
                                          </p:val>
                                        </p:tav>
                                      </p:tavLst>
                                    </p:anim>
                                    <p:anim calcmode="lin" valueType="num">
                                      <p:cBhvr>
                                        <p:cTn id="33" dur="2000" fill="hold"/>
                                        <p:tgtEl>
                                          <p:spTgt spid="21"/>
                                        </p:tgtEl>
                                        <p:attrNameLst>
                                          <p:attrName>ppt_h</p:attrName>
                                        </p:attrNameLst>
                                      </p:cBhvr>
                                      <p:tavLst>
                                        <p:tav tm="0">
                                          <p:val>
                                            <p:strVal val="#ppt_h"/>
                                          </p:val>
                                        </p:tav>
                                        <p:tav tm="100000">
                                          <p:val>
                                            <p:strVal val="#ppt_h"/>
                                          </p:val>
                                        </p:tav>
                                      </p:tavLst>
                                    </p:anim>
                                  </p:childTnLst>
                                </p:cTn>
                              </p:par>
                              <p:par>
                                <p:cTn id="34" presetID="45"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2000"/>
                                        <p:tgtEl>
                                          <p:spTgt spid="30"/>
                                        </p:tgtEl>
                                      </p:cBhvr>
                                    </p:animEffect>
                                    <p:anim calcmode="lin" valueType="num">
                                      <p:cBhvr>
                                        <p:cTn id="37" dur="2000" fill="hold"/>
                                        <p:tgtEl>
                                          <p:spTgt spid="30"/>
                                        </p:tgtEl>
                                        <p:attrNameLst>
                                          <p:attrName>ppt_w</p:attrName>
                                        </p:attrNameLst>
                                      </p:cBhvr>
                                      <p:tavLst>
                                        <p:tav tm="0" fmla="#ppt_w*sin(2.5*pi*$)">
                                          <p:val>
                                            <p:fltVal val="0"/>
                                          </p:val>
                                        </p:tav>
                                        <p:tav tm="100000">
                                          <p:val>
                                            <p:fltVal val="1"/>
                                          </p:val>
                                        </p:tav>
                                      </p:tavLst>
                                    </p:anim>
                                    <p:anim calcmode="lin" valueType="num">
                                      <p:cBhvr>
                                        <p:cTn id="38"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11" grpId="0" animBg="1"/>
      <p:bldP spid="33"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Rectangle 9"/>
          <p:cNvSpPr/>
          <p:nvPr/>
        </p:nvSpPr>
        <p:spPr>
          <a:xfrm>
            <a:off x="1" y="4049385"/>
            <a:ext cx="12204700" cy="812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anchor="ctr" anchorCtr="0" compatLnSpc="1"/>
          <a:lstStyle/>
          <a:p>
            <a:pPr algn="ctr" fontAlgn="base">
              <a:spcBef>
                <a:spcPct val="0"/>
              </a:spcBef>
              <a:spcAft>
                <a:spcPct val="0"/>
              </a:spcAft>
            </a:pPr>
            <a:endParaRPr lang="zh-CN" altLang="zh-CN" sz="2400">
              <a:solidFill>
                <a:srgbClr val="000000"/>
              </a:solidFill>
              <a:latin typeface="Arial" panose="020B0604020202020204" pitchFamily="34" charset="0"/>
              <a:cs typeface="宋体" panose="02010600030101010101" pitchFamily="2" charset="-122"/>
            </a:endParaRPr>
          </a:p>
        </p:txBody>
      </p:sp>
      <p:sp>
        <p:nvSpPr>
          <p:cNvPr id="19" name="矩形 18"/>
          <p:cNvSpPr/>
          <p:nvPr/>
        </p:nvSpPr>
        <p:spPr>
          <a:xfrm>
            <a:off x="0" y="216424"/>
            <a:ext cx="3837529" cy="40011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 </a:t>
            </a: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ADD DIRECTORY ONE TITLES</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3" name="直接连接符 32"/>
          <p:cNvCxnSpPr/>
          <p:nvPr/>
        </p:nvCxnSpPr>
        <p:spPr>
          <a:xfrm>
            <a:off x="0" y="3252788"/>
            <a:ext cx="12192000" cy="0"/>
          </a:xfrm>
          <a:prstGeom prst="line">
            <a:avLst/>
          </a:prstGeom>
          <a:ln w="1270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4" name="燕尾形 8"/>
          <p:cNvSpPr/>
          <p:nvPr/>
        </p:nvSpPr>
        <p:spPr>
          <a:xfrm>
            <a:off x="3938588" y="2922588"/>
            <a:ext cx="688975" cy="688975"/>
          </a:xfrm>
          <a:prstGeom prst="chevron">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5" name="燕尾形 11"/>
          <p:cNvSpPr/>
          <p:nvPr/>
        </p:nvSpPr>
        <p:spPr>
          <a:xfrm>
            <a:off x="7521575" y="2922588"/>
            <a:ext cx="688975" cy="688975"/>
          </a:xfrm>
          <a:prstGeom prst="chevron">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grpSp>
        <p:nvGrpSpPr>
          <p:cNvPr id="36" name="组合 35"/>
          <p:cNvGrpSpPr/>
          <p:nvPr/>
        </p:nvGrpSpPr>
        <p:grpSpPr>
          <a:xfrm>
            <a:off x="5194300" y="2341563"/>
            <a:ext cx="1822450" cy="1822450"/>
            <a:chOff x="8180" y="3687"/>
            <a:chExt cx="2870" cy="2870"/>
          </a:xfrm>
        </p:grpSpPr>
        <p:sp>
          <p:nvSpPr>
            <p:cNvPr id="37" name="椭圆 36"/>
            <p:cNvSpPr>
              <a:spLocks noChangeAspect="1"/>
            </p:cNvSpPr>
            <p:nvPr/>
          </p:nvSpPr>
          <p:spPr>
            <a:xfrm>
              <a:off x="8180" y="3686"/>
              <a:ext cx="2870" cy="2870"/>
            </a:xfrm>
            <a:prstGeom prst="ellipse">
              <a:avLst/>
            </a:prstGeom>
            <a:no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8" name="椭圆 37"/>
            <p:cNvSpPr>
              <a:spLocks noChangeAspect="1"/>
            </p:cNvSpPr>
            <p:nvPr/>
          </p:nvSpPr>
          <p:spPr>
            <a:xfrm>
              <a:off x="8340" y="3846"/>
              <a:ext cx="2550" cy="2550"/>
            </a:xfrm>
            <a:prstGeom prst="ellipse">
              <a:avLst/>
            </a:prstGeom>
            <a:solidFill>
              <a:srgbClr val="0F0F2F"/>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lt"/>
                <a:ea typeface="+mn-ea"/>
                <a:cs typeface="+mn-cs"/>
              </a:endParaRPr>
            </a:p>
          </p:txBody>
        </p:sp>
        <p:grpSp>
          <p:nvGrpSpPr>
            <p:cNvPr id="39" name="组合 38"/>
            <p:cNvGrpSpPr/>
            <p:nvPr/>
          </p:nvGrpSpPr>
          <p:grpSpPr>
            <a:xfrm>
              <a:off x="8945" y="4595"/>
              <a:ext cx="1310" cy="996"/>
              <a:chOff x="4268086" y="4221191"/>
              <a:chExt cx="509646" cy="387231"/>
            </a:xfrm>
            <a:solidFill>
              <a:schemeClr val="bg1"/>
            </a:solidFill>
            <a:effectLst/>
          </p:grpSpPr>
          <p:sp>
            <p:nvSpPr>
              <p:cNvPr id="40"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41"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black"/>
                  </a:solidFill>
                  <a:effectLst/>
                  <a:uLnTx/>
                  <a:uFillTx/>
                  <a:latin typeface="Calibri" panose="020F0502020204030204" pitchFamily="34" charset="0"/>
                  <a:ea typeface="宋体" panose="02010600030101010101" pitchFamily="2" charset="-122"/>
                  <a:cs typeface="+mn-cs"/>
                </a:endParaRPr>
              </a:p>
            </p:txBody>
          </p:sp>
        </p:grpSp>
      </p:grpSp>
      <p:grpSp>
        <p:nvGrpSpPr>
          <p:cNvPr id="42" name="组合 41"/>
          <p:cNvGrpSpPr/>
          <p:nvPr/>
        </p:nvGrpSpPr>
        <p:grpSpPr>
          <a:xfrm>
            <a:off x="8791575" y="2341563"/>
            <a:ext cx="1824038" cy="1822450"/>
            <a:chOff x="13845" y="3687"/>
            <a:chExt cx="2872" cy="2870"/>
          </a:xfrm>
        </p:grpSpPr>
        <p:sp>
          <p:nvSpPr>
            <p:cNvPr id="43" name="椭圆 42"/>
            <p:cNvSpPr>
              <a:spLocks noChangeAspect="1"/>
            </p:cNvSpPr>
            <p:nvPr/>
          </p:nvSpPr>
          <p:spPr>
            <a:xfrm>
              <a:off x="13845" y="3686"/>
              <a:ext cx="2872" cy="2870"/>
            </a:xfrm>
            <a:prstGeom prst="ellipse">
              <a:avLst/>
            </a:prstGeom>
            <a:no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4" name="椭圆 43"/>
            <p:cNvSpPr>
              <a:spLocks noChangeAspect="1"/>
            </p:cNvSpPr>
            <p:nvPr/>
          </p:nvSpPr>
          <p:spPr>
            <a:xfrm>
              <a:off x="14005" y="3846"/>
              <a:ext cx="2552" cy="2550"/>
            </a:xfrm>
            <a:prstGeom prst="ellipse">
              <a:avLst/>
            </a:prstGeom>
            <a:solidFill>
              <a:srgbClr val="0F0F2F"/>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lt"/>
                <a:ea typeface="+mn-ea"/>
                <a:cs typeface="+mn-cs"/>
              </a:endParaRPr>
            </a:p>
          </p:txBody>
        </p:sp>
        <p:grpSp>
          <p:nvGrpSpPr>
            <p:cNvPr id="45" name="组合 17"/>
            <p:cNvGrpSpPr/>
            <p:nvPr/>
          </p:nvGrpSpPr>
          <p:grpSpPr>
            <a:xfrm>
              <a:off x="14762" y="4669"/>
              <a:ext cx="1027" cy="980"/>
              <a:chOff x="1004888" y="993775"/>
              <a:chExt cx="2438400" cy="2332038"/>
            </a:xfrm>
          </p:grpSpPr>
          <p:sp>
            <p:nvSpPr>
              <p:cNvPr id="46" name="Freeform 25"/>
              <p:cNvSpPr/>
              <p:nvPr/>
            </p:nvSpPr>
            <p:spPr>
              <a:xfrm>
                <a:off x="1898651" y="2670175"/>
                <a:ext cx="655638" cy="655638"/>
              </a:xfrm>
              <a:custGeom>
                <a:avLst/>
                <a:gdLst/>
                <a:ahLst/>
                <a:cxnLst>
                  <a:cxn ang="0">
                    <a:pos x="327025" y="655638"/>
                  </a:cxn>
                  <a:cxn ang="0">
                    <a:pos x="0" y="0"/>
                  </a:cxn>
                  <a:cxn ang="0">
                    <a:pos x="655638" y="0"/>
                  </a:cxn>
                  <a:cxn ang="0">
                    <a:pos x="327025" y="655638"/>
                  </a:cxn>
                </a:cxnLst>
                <a:rect l="0" t="0" r="0" b="0"/>
                <a:pathLst>
                  <a:path w="413" h="413">
                    <a:moveTo>
                      <a:pt x="206" y="413"/>
                    </a:moveTo>
                    <a:lnTo>
                      <a:pt x="0" y="0"/>
                    </a:lnTo>
                    <a:lnTo>
                      <a:pt x="413" y="0"/>
                    </a:lnTo>
                    <a:lnTo>
                      <a:pt x="206" y="413"/>
                    </a:lnTo>
                    <a:close/>
                  </a:path>
                </a:pathLst>
              </a:custGeom>
              <a:solidFill>
                <a:schemeClr val="bg1"/>
              </a:solidFill>
              <a:ln w="9525">
                <a:noFill/>
              </a:ln>
            </p:spPr>
            <p:txBody>
              <a:bodyPr/>
              <a:lstStyle/>
              <a:p>
                <a:endParaRPr lang="zh-CN" altLang="en-US"/>
              </a:p>
            </p:txBody>
          </p:sp>
          <p:sp>
            <p:nvSpPr>
              <p:cNvPr id="47" name="任意多边形 19"/>
              <p:cNvSpPr/>
              <p:nvPr/>
            </p:nvSpPr>
            <p:spPr>
              <a:xfrm>
                <a:off x="1004888" y="993775"/>
                <a:ext cx="2438400" cy="1774825"/>
              </a:xfrm>
              <a:custGeom>
                <a:avLst/>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0" t="0" r="0" b="0"/>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chemeClr val="bg1"/>
              </a:solidFill>
              <a:ln w="9525">
                <a:noFill/>
              </a:ln>
            </p:spPr>
            <p:txBody>
              <a:bodyPr/>
              <a:lstStyle/>
              <a:p>
                <a:endParaRPr lang="zh-CN" altLang="en-US"/>
              </a:p>
            </p:txBody>
          </p:sp>
        </p:grpSp>
      </p:grpSp>
      <p:grpSp>
        <p:nvGrpSpPr>
          <p:cNvPr id="48" name="组合 47"/>
          <p:cNvGrpSpPr/>
          <p:nvPr/>
        </p:nvGrpSpPr>
        <p:grpSpPr>
          <a:xfrm>
            <a:off x="1611313" y="2341563"/>
            <a:ext cx="1822450" cy="1822450"/>
            <a:chOff x="2538" y="3687"/>
            <a:chExt cx="2870" cy="2870"/>
          </a:xfrm>
        </p:grpSpPr>
        <p:sp>
          <p:nvSpPr>
            <p:cNvPr id="49" name="椭圆 48"/>
            <p:cNvSpPr>
              <a:spLocks noChangeAspect="1"/>
            </p:cNvSpPr>
            <p:nvPr/>
          </p:nvSpPr>
          <p:spPr>
            <a:xfrm>
              <a:off x="2537" y="3686"/>
              <a:ext cx="2870" cy="2870"/>
            </a:xfrm>
            <a:prstGeom prst="ellipse">
              <a:avLst/>
            </a:prstGeom>
            <a:no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50" name="椭圆 49"/>
            <p:cNvSpPr>
              <a:spLocks noChangeAspect="1"/>
            </p:cNvSpPr>
            <p:nvPr/>
          </p:nvSpPr>
          <p:spPr>
            <a:xfrm>
              <a:off x="2697" y="3846"/>
              <a:ext cx="2550" cy="2550"/>
            </a:xfrm>
            <a:prstGeom prst="ellipse">
              <a:avLst/>
            </a:prstGeom>
            <a:solidFill>
              <a:srgbClr val="0F0F2F"/>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lt"/>
                <a:ea typeface="+mn-ea"/>
                <a:cs typeface="+mn-cs"/>
              </a:endParaRPr>
            </a:p>
          </p:txBody>
        </p:sp>
        <p:grpSp>
          <p:nvGrpSpPr>
            <p:cNvPr id="51" name="组合 50"/>
            <p:cNvGrpSpPr/>
            <p:nvPr/>
          </p:nvGrpSpPr>
          <p:grpSpPr>
            <a:xfrm>
              <a:off x="3452" y="4465"/>
              <a:ext cx="1309" cy="1103"/>
              <a:chOff x="3526102" y="915987"/>
              <a:chExt cx="560236" cy="472172"/>
            </a:xfrm>
            <a:solidFill>
              <a:srgbClr val="FCFCFC"/>
            </a:solidFill>
            <a:effectLst/>
          </p:grpSpPr>
          <p:sp>
            <p:nvSpPr>
              <p:cNvPr id="52" name="Freeform 5"/>
              <p:cNvSpPr/>
              <p:nvPr/>
            </p:nvSpPr>
            <p:spPr bwMode="auto">
              <a:xfrm>
                <a:off x="3526102" y="992809"/>
                <a:ext cx="370992" cy="249202"/>
              </a:xfrm>
              <a:custGeom>
                <a:avLst/>
                <a:gdLst>
                  <a:gd name="T0" fmla="*/ 594 w 594"/>
                  <a:gd name="T1" fmla="*/ 0 h 399"/>
                  <a:gd name="T2" fmla="*/ 0 w 594"/>
                  <a:gd name="T3" fmla="*/ 82 h 399"/>
                  <a:gd name="T4" fmla="*/ 59 w 594"/>
                  <a:gd name="T5" fmla="*/ 399 h 399"/>
                  <a:gd name="T6" fmla="*/ 454 w 594"/>
                  <a:gd name="T7" fmla="*/ 399 h 399"/>
                  <a:gd name="T8" fmla="*/ 594 w 594"/>
                  <a:gd name="T9" fmla="*/ 0 h 399"/>
                </a:gdLst>
                <a:ahLst/>
                <a:cxnLst>
                  <a:cxn ang="0">
                    <a:pos x="T0" y="T1"/>
                  </a:cxn>
                  <a:cxn ang="0">
                    <a:pos x="T2" y="T3"/>
                  </a:cxn>
                  <a:cxn ang="0">
                    <a:pos x="T4" y="T5"/>
                  </a:cxn>
                  <a:cxn ang="0">
                    <a:pos x="T6" y="T7"/>
                  </a:cxn>
                  <a:cxn ang="0">
                    <a:pos x="T8" y="T9"/>
                  </a:cxn>
                </a:cxnLst>
                <a:rect l="0" t="0" r="r" b="b"/>
                <a:pathLst>
                  <a:path w="594" h="399">
                    <a:moveTo>
                      <a:pt x="594" y="0"/>
                    </a:moveTo>
                    <a:lnTo>
                      <a:pt x="0" y="82"/>
                    </a:lnTo>
                    <a:lnTo>
                      <a:pt x="59" y="399"/>
                    </a:lnTo>
                    <a:lnTo>
                      <a:pt x="454" y="399"/>
                    </a:lnTo>
                    <a:lnTo>
                      <a:pt x="59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53" name="Freeform 6"/>
              <p:cNvSpPr/>
              <p:nvPr/>
            </p:nvSpPr>
            <p:spPr bwMode="auto">
              <a:xfrm>
                <a:off x="3569197" y="915987"/>
                <a:ext cx="517141" cy="382234"/>
              </a:xfrm>
              <a:custGeom>
                <a:avLst/>
                <a:gdLst>
                  <a:gd name="T0" fmla="*/ 339 w 350"/>
                  <a:gd name="T1" fmla="*/ 0 h 259"/>
                  <a:gd name="T2" fmla="*/ 271 w 350"/>
                  <a:gd name="T3" fmla="*/ 0 h 259"/>
                  <a:gd name="T4" fmla="*/ 271 w 350"/>
                  <a:gd name="T5" fmla="*/ 0 h 259"/>
                  <a:gd name="T6" fmla="*/ 269 w 350"/>
                  <a:gd name="T7" fmla="*/ 1 h 259"/>
                  <a:gd name="T8" fmla="*/ 267 w 350"/>
                  <a:gd name="T9" fmla="*/ 1 h 259"/>
                  <a:gd name="T10" fmla="*/ 265 w 350"/>
                  <a:gd name="T11" fmla="*/ 2 h 259"/>
                  <a:gd name="T12" fmla="*/ 264 w 350"/>
                  <a:gd name="T13" fmla="*/ 3 h 259"/>
                  <a:gd name="T14" fmla="*/ 263 w 350"/>
                  <a:gd name="T15" fmla="*/ 5 h 259"/>
                  <a:gd name="T16" fmla="*/ 261 w 350"/>
                  <a:gd name="T17" fmla="*/ 7 h 259"/>
                  <a:gd name="T18" fmla="*/ 261 w 350"/>
                  <a:gd name="T19" fmla="*/ 7 h 259"/>
                  <a:gd name="T20" fmla="*/ 176 w 350"/>
                  <a:gd name="T21" fmla="*/ 238 h 259"/>
                  <a:gd name="T22" fmla="*/ 10 w 350"/>
                  <a:gd name="T23" fmla="*/ 238 h 259"/>
                  <a:gd name="T24" fmla="*/ 0 w 350"/>
                  <a:gd name="T25" fmla="*/ 248 h 259"/>
                  <a:gd name="T26" fmla="*/ 10 w 350"/>
                  <a:gd name="T27" fmla="*/ 259 h 259"/>
                  <a:gd name="T28" fmla="*/ 184 w 350"/>
                  <a:gd name="T29" fmla="*/ 259 h 259"/>
                  <a:gd name="T30" fmla="*/ 187 w 350"/>
                  <a:gd name="T31" fmla="*/ 258 h 259"/>
                  <a:gd name="T32" fmla="*/ 188 w 350"/>
                  <a:gd name="T33" fmla="*/ 258 h 259"/>
                  <a:gd name="T34" fmla="*/ 191 w 350"/>
                  <a:gd name="T35" fmla="*/ 256 h 259"/>
                  <a:gd name="T36" fmla="*/ 191 w 350"/>
                  <a:gd name="T37" fmla="*/ 255 h 259"/>
                  <a:gd name="T38" fmla="*/ 193 w 350"/>
                  <a:gd name="T39" fmla="*/ 253 h 259"/>
                  <a:gd name="T40" fmla="*/ 194 w 350"/>
                  <a:gd name="T41" fmla="*/ 252 h 259"/>
                  <a:gd name="T42" fmla="*/ 194 w 350"/>
                  <a:gd name="T43" fmla="*/ 252 h 259"/>
                  <a:gd name="T44" fmla="*/ 279 w 350"/>
                  <a:gd name="T45" fmla="*/ 21 h 259"/>
                  <a:gd name="T46" fmla="*/ 339 w 350"/>
                  <a:gd name="T47" fmla="*/ 21 h 259"/>
                  <a:gd name="T48" fmla="*/ 350 w 350"/>
                  <a:gd name="T49" fmla="*/ 11 h 259"/>
                  <a:gd name="T50" fmla="*/ 339 w 350"/>
                  <a:gd name="T51"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0" h="259">
                    <a:moveTo>
                      <a:pt x="339" y="0"/>
                    </a:moveTo>
                    <a:cubicBezTo>
                      <a:pt x="271" y="0"/>
                      <a:pt x="271" y="0"/>
                      <a:pt x="271" y="0"/>
                    </a:cubicBezTo>
                    <a:cubicBezTo>
                      <a:pt x="271" y="0"/>
                      <a:pt x="271" y="0"/>
                      <a:pt x="271" y="0"/>
                    </a:cubicBezTo>
                    <a:cubicBezTo>
                      <a:pt x="270" y="0"/>
                      <a:pt x="269" y="1"/>
                      <a:pt x="269" y="1"/>
                    </a:cubicBezTo>
                    <a:cubicBezTo>
                      <a:pt x="268" y="1"/>
                      <a:pt x="267" y="1"/>
                      <a:pt x="267" y="1"/>
                    </a:cubicBezTo>
                    <a:cubicBezTo>
                      <a:pt x="266" y="1"/>
                      <a:pt x="266" y="2"/>
                      <a:pt x="265" y="2"/>
                    </a:cubicBezTo>
                    <a:cubicBezTo>
                      <a:pt x="265" y="3"/>
                      <a:pt x="264" y="3"/>
                      <a:pt x="264" y="3"/>
                    </a:cubicBezTo>
                    <a:cubicBezTo>
                      <a:pt x="263" y="4"/>
                      <a:pt x="263" y="4"/>
                      <a:pt x="263" y="5"/>
                    </a:cubicBezTo>
                    <a:cubicBezTo>
                      <a:pt x="262" y="6"/>
                      <a:pt x="262" y="6"/>
                      <a:pt x="261" y="7"/>
                    </a:cubicBezTo>
                    <a:cubicBezTo>
                      <a:pt x="261" y="7"/>
                      <a:pt x="261" y="7"/>
                      <a:pt x="261" y="7"/>
                    </a:cubicBezTo>
                    <a:cubicBezTo>
                      <a:pt x="176" y="238"/>
                      <a:pt x="176" y="238"/>
                      <a:pt x="176" y="238"/>
                    </a:cubicBezTo>
                    <a:cubicBezTo>
                      <a:pt x="10" y="238"/>
                      <a:pt x="10" y="238"/>
                      <a:pt x="10" y="238"/>
                    </a:cubicBezTo>
                    <a:cubicBezTo>
                      <a:pt x="4" y="238"/>
                      <a:pt x="0" y="243"/>
                      <a:pt x="0" y="248"/>
                    </a:cubicBezTo>
                    <a:cubicBezTo>
                      <a:pt x="0" y="254"/>
                      <a:pt x="4" y="259"/>
                      <a:pt x="10" y="259"/>
                    </a:cubicBezTo>
                    <a:cubicBezTo>
                      <a:pt x="184" y="259"/>
                      <a:pt x="184" y="259"/>
                      <a:pt x="184" y="259"/>
                    </a:cubicBezTo>
                    <a:cubicBezTo>
                      <a:pt x="185" y="259"/>
                      <a:pt x="186" y="259"/>
                      <a:pt x="187" y="258"/>
                    </a:cubicBezTo>
                    <a:cubicBezTo>
                      <a:pt x="188" y="258"/>
                      <a:pt x="188" y="258"/>
                      <a:pt x="188" y="258"/>
                    </a:cubicBezTo>
                    <a:cubicBezTo>
                      <a:pt x="189" y="257"/>
                      <a:pt x="190" y="257"/>
                      <a:pt x="191" y="256"/>
                    </a:cubicBezTo>
                    <a:cubicBezTo>
                      <a:pt x="191" y="256"/>
                      <a:pt x="191" y="256"/>
                      <a:pt x="191" y="255"/>
                    </a:cubicBezTo>
                    <a:cubicBezTo>
                      <a:pt x="192" y="255"/>
                      <a:pt x="193" y="254"/>
                      <a:pt x="193" y="253"/>
                    </a:cubicBezTo>
                    <a:cubicBezTo>
                      <a:pt x="193" y="253"/>
                      <a:pt x="193" y="253"/>
                      <a:pt x="194" y="252"/>
                    </a:cubicBezTo>
                    <a:cubicBezTo>
                      <a:pt x="194" y="252"/>
                      <a:pt x="194" y="252"/>
                      <a:pt x="194" y="252"/>
                    </a:cubicBezTo>
                    <a:cubicBezTo>
                      <a:pt x="279" y="21"/>
                      <a:pt x="279" y="21"/>
                      <a:pt x="279" y="21"/>
                    </a:cubicBezTo>
                    <a:cubicBezTo>
                      <a:pt x="339" y="21"/>
                      <a:pt x="339" y="21"/>
                      <a:pt x="339" y="21"/>
                    </a:cubicBezTo>
                    <a:cubicBezTo>
                      <a:pt x="345" y="21"/>
                      <a:pt x="350" y="17"/>
                      <a:pt x="350" y="11"/>
                    </a:cubicBezTo>
                    <a:cubicBezTo>
                      <a:pt x="350" y="5"/>
                      <a:pt x="345" y="0"/>
                      <a:pt x="3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54" name="Oval 7"/>
              <p:cNvSpPr>
                <a:spLocks noChangeArrowheads="1"/>
              </p:cNvSpPr>
              <p:nvPr/>
            </p:nvSpPr>
            <p:spPr bwMode="auto">
              <a:xfrm>
                <a:off x="3586685" y="1317583"/>
                <a:ext cx="71201" cy="705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55" name="Oval 8"/>
              <p:cNvSpPr>
                <a:spLocks noChangeArrowheads="1"/>
              </p:cNvSpPr>
              <p:nvPr/>
            </p:nvSpPr>
            <p:spPr bwMode="auto">
              <a:xfrm>
                <a:off x="3772805" y="1317583"/>
                <a:ext cx="71201" cy="705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prstClr val="black"/>
                  </a:solidFill>
                  <a:effectLst/>
                  <a:uLnTx/>
                  <a:uFillTx/>
                  <a:latin typeface="Calibri" panose="020F0502020204030204" pitchFamily="34" charset="0"/>
                  <a:ea typeface="宋体" panose="02010600030101010101" pitchFamily="2" charset="-122"/>
                  <a:cs typeface="+mn-cs"/>
                </a:endParaRPr>
              </a:p>
            </p:txBody>
          </p:sp>
        </p:grpSp>
      </p:grpSp>
      <p:sp>
        <p:nvSpPr>
          <p:cNvPr id="56" name="文本框 60"/>
          <p:cNvSpPr/>
          <p:nvPr/>
        </p:nvSpPr>
        <p:spPr>
          <a:xfrm>
            <a:off x="1276350" y="4581525"/>
            <a:ext cx="2877711" cy="984885"/>
          </a:xfrm>
          <a:prstGeom prst="rect">
            <a:avLst/>
          </a:prstGeom>
          <a:noFill/>
          <a:ln w="9525">
            <a:noFill/>
          </a:ln>
        </p:spPr>
        <p:txBody>
          <a:bodyPr wrap="none" anchor="t">
            <a:spAutoFit/>
          </a:bodyPr>
          <a:lstStyle/>
          <a:p>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Roboto Medium"/>
              </a:rPr>
              <a:t>单击添加标题</a:t>
            </a:r>
            <a:endParaRPr lang="id-ID" altLang="zh-CN" sz="16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Roboto Medium"/>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这里可以输入一下简单的概括性的</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内容文字，用户可以在投影机或者</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计算机上进行演示，</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7" name="文本框 60"/>
          <p:cNvSpPr/>
          <p:nvPr/>
        </p:nvSpPr>
        <p:spPr>
          <a:xfrm>
            <a:off x="4914900" y="4578350"/>
            <a:ext cx="2877711" cy="984885"/>
          </a:xfrm>
          <a:prstGeom prst="rect">
            <a:avLst/>
          </a:prstGeom>
          <a:noFill/>
          <a:ln w="9525">
            <a:noFill/>
          </a:ln>
        </p:spPr>
        <p:txBody>
          <a:bodyPr wrap="none" anchor="t">
            <a:spAutoFit/>
          </a:bodyPr>
          <a:lstStyle/>
          <a:p>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Roboto Medium"/>
              </a:rPr>
              <a:t>单击添加标题</a:t>
            </a:r>
            <a:endParaRPr lang="id-ID" altLang="zh-CN" sz="16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Roboto Medium"/>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这里可以输入一下简单的概括性的</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内容文字，用户可以在投影机或者</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计算机上进行演示，</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8" name="文本框 60"/>
          <p:cNvSpPr/>
          <p:nvPr/>
        </p:nvSpPr>
        <p:spPr>
          <a:xfrm>
            <a:off x="8509000" y="4584700"/>
            <a:ext cx="2877711" cy="984885"/>
          </a:xfrm>
          <a:prstGeom prst="rect">
            <a:avLst/>
          </a:prstGeom>
          <a:noFill/>
          <a:ln w="9525">
            <a:noFill/>
          </a:ln>
        </p:spPr>
        <p:txBody>
          <a:bodyPr wrap="none" anchor="t">
            <a:spAutoFit/>
          </a:bodyPr>
          <a:lstStyle/>
          <a:p>
            <a:r>
              <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Roboto Medium"/>
              </a:rPr>
              <a:t>单击添加标题</a:t>
            </a:r>
            <a:endParaRPr lang="id-ID" altLang="zh-CN" sz="16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Roboto Medium"/>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这里可以输入一下简单的概括性的</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内容文字，用户可以在投影机或者</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计算机上进行演示，</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0-#ppt_w/2"/>
                                          </p:val>
                                        </p:tav>
                                        <p:tav tm="100000">
                                          <p:val>
                                            <p:strVal val="#ppt_x"/>
                                          </p:val>
                                        </p:tav>
                                      </p:tavLst>
                                    </p:anim>
                                    <p:anim calcmode="lin" valueType="num">
                                      <p:cBhvr additive="base">
                                        <p:cTn id="12" dur="500" fill="hold"/>
                                        <p:tgtEl>
                                          <p:spTgt spid="4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0-#ppt_w/2"/>
                                          </p:val>
                                        </p:tav>
                                        <p:tav tm="100000">
                                          <p:val>
                                            <p:strVal val="#ppt_x"/>
                                          </p:val>
                                        </p:tav>
                                      </p:tavLst>
                                    </p:anim>
                                    <p:anim calcmode="lin" valueType="num">
                                      <p:cBhvr additive="base">
                                        <p:cTn id="17" dur="500" fill="hold"/>
                                        <p:tgtEl>
                                          <p:spTgt spid="34"/>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0-#ppt_w/2"/>
                                          </p:val>
                                        </p:tav>
                                        <p:tav tm="100000">
                                          <p:val>
                                            <p:strVal val="#ppt_x"/>
                                          </p:val>
                                        </p:tav>
                                      </p:tavLst>
                                    </p:anim>
                                    <p:anim calcmode="lin" valueType="num">
                                      <p:cBhvr additive="base">
                                        <p:cTn id="22" dur="500" fill="hold"/>
                                        <p:tgtEl>
                                          <p:spTgt spid="36"/>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additive="base">
                                        <p:cTn id="26" dur="500" fill="hold"/>
                                        <p:tgtEl>
                                          <p:spTgt spid="35"/>
                                        </p:tgtEl>
                                        <p:attrNameLst>
                                          <p:attrName>ppt_x</p:attrName>
                                        </p:attrNameLst>
                                      </p:cBhvr>
                                      <p:tavLst>
                                        <p:tav tm="0">
                                          <p:val>
                                            <p:strVal val="0-#ppt_w/2"/>
                                          </p:val>
                                        </p:tav>
                                        <p:tav tm="100000">
                                          <p:val>
                                            <p:strVal val="#ppt_x"/>
                                          </p:val>
                                        </p:tav>
                                      </p:tavLst>
                                    </p:anim>
                                    <p:anim calcmode="lin" valueType="num">
                                      <p:cBhvr additive="base">
                                        <p:cTn id="27" dur="500" fill="hold"/>
                                        <p:tgtEl>
                                          <p:spTgt spid="3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8" fill="hold" nodeType="after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0-#ppt_w/2"/>
                                          </p:val>
                                        </p:tav>
                                        <p:tav tm="100000">
                                          <p:val>
                                            <p:strVal val="#ppt_x"/>
                                          </p:val>
                                        </p:tav>
                                      </p:tavLst>
                                    </p:anim>
                                    <p:anim calcmode="lin" valueType="num">
                                      <p:cBhvr additive="base">
                                        <p:cTn id="32" dur="500" fill="hold"/>
                                        <p:tgtEl>
                                          <p:spTgt spid="42"/>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42" presetClass="entr" presetSubtype="0" fill="hold" grpId="0" nodeType="after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1000"/>
                                        <p:tgtEl>
                                          <p:spTgt spid="56"/>
                                        </p:tgtEl>
                                      </p:cBhvr>
                                    </p:animEffect>
                                    <p:anim calcmode="lin" valueType="num">
                                      <p:cBhvr>
                                        <p:cTn id="37" dur="1000" fill="hold"/>
                                        <p:tgtEl>
                                          <p:spTgt spid="56"/>
                                        </p:tgtEl>
                                        <p:attrNameLst>
                                          <p:attrName>ppt_x</p:attrName>
                                        </p:attrNameLst>
                                      </p:cBhvr>
                                      <p:tavLst>
                                        <p:tav tm="0">
                                          <p:val>
                                            <p:strVal val="#ppt_x"/>
                                          </p:val>
                                        </p:tav>
                                        <p:tav tm="100000">
                                          <p:val>
                                            <p:strVal val="#ppt_x"/>
                                          </p:val>
                                        </p:tav>
                                      </p:tavLst>
                                    </p:anim>
                                    <p:anim calcmode="lin" valueType="num">
                                      <p:cBhvr>
                                        <p:cTn id="38" dur="1000" fill="hold"/>
                                        <p:tgtEl>
                                          <p:spTgt spid="5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1000"/>
                                        <p:tgtEl>
                                          <p:spTgt spid="57"/>
                                        </p:tgtEl>
                                      </p:cBhvr>
                                    </p:animEffect>
                                    <p:anim calcmode="lin" valueType="num">
                                      <p:cBhvr>
                                        <p:cTn id="42" dur="1000" fill="hold"/>
                                        <p:tgtEl>
                                          <p:spTgt spid="57"/>
                                        </p:tgtEl>
                                        <p:attrNameLst>
                                          <p:attrName>ppt_x</p:attrName>
                                        </p:attrNameLst>
                                      </p:cBhvr>
                                      <p:tavLst>
                                        <p:tav tm="0">
                                          <p:val>
                                            <p:strVal val="#ppt_x"/>
                                          </p:val>
                                        </p:tav>
                                        <p:tav tm="100000">
                                          <p:val>
                                            <p:strVal val="#ppt_x"/>
                                          </p:val>
                                        </p:tav>
                                      </p:tavLst>
                                    </p:anim>
                                    <p:anim calcmode="lin" valueType="num">
                                      <p:cBhvr>
                                        <p:cTn id="43" dur="1000" fill="hold"/>
                                        <p:tgtEl>
                                          <p:spTgt spid="5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1000"/>
                                        <p:tgtEl>
                                          <p:spTgt spid="58"/>
                                        </p:tgtEl>
                                      </p:cBhvr>
                                    </p:animEffect>
                                    <p:anim calcmode="lin" valueType="num">
                                      <p:cBhvr>
                                        <p:cTn id="47" dur="1000" fill="hold"/>
                                        <p:tgtEl>
                                          <p:spTgt spid="58"/>
                                        </p:tgtEl>
                                        <p:attrNameLst>
                                          <p:attrName>ppt_x</p:attrName>
                                        </p:attrNameLst>
                                      </p:cBhvr>
                                      <p:tavLst>
                                        <p:tav tm="0">
                                          <p:val>
                                            <p:strVal val="#ppt_x"/>
                                          </p:val>
                                        </p:tav>
                                        <p:tav tm="100000">
                                          <p:val>
                                            <p:strVal val="#ppt_x"/>
                                          </p:val>
                                        </p:tav>
                                      </p:tavLst>
                                    </p:anim>
                                    <p:anim calcmode="lin" valueType="num">
                                      <p:cBhvr>
                                        <p:cTn id="48"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56" grpId="0"/>
      <p:bldP spid="57" grpId="0"/>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6" name="矩形 25"/>
          <p:cNvSpPr/>
          <p:nvPr/>
        </p:nvSpPr>
        <p:spPr>
          <a:xfrm>
            <a:off x="0" y="216424"/>
            <a:ext cx="3837529" cy="40011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 </a:t>
            </a: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ADD DIRECTORY ONE TITLES</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Rectangle 6"/>
          <p:cNvSpPr>
            <a:spLocks noChangeArrowheads="1"/>
          </p:cNvSpPr>
          <p:nvPr/>
        </p:nvSpPr>
        <p:spPr bwMode="auto">
          <a:xfrm>
            <a:off x="1166593" y="2011501"/>
            <a:ext cx="4941888" cy="200660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dirty="0">
              <a:latin typeface="Bebas" pitchFamily="2" charset="0"/>
              <a:ea typeface="微软雅黑" panose="020B0503020204020204" pitchFamily="34" charset="-122"/>
              <a:sym typeface="Bebas" pitchFamily="2" charset="0"/>
            </a:endParaRPr>
          </a:p>
        </p:txBody>
      </p:sp>
      <p:sp>
        <p:nvSpPr>
          <p:cNvPr id="28" name="Rectangle 7"/>
          <p:cNvSpPr>
            <a:spLocks noChangeArrowheads="1"/>
          </p:cNvSpPr>
          <p:nvPr/>
        </p:nvSpPr>
        <p:spPr bwMode="auto">
          <a:xfrm>
            <a:off x="6108481" y="2011501"/>
            <a:ext cx="4941888" cy="20066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latin typeface="Bebas" pitchFamily="2" charset="0"/>
              <a:ea typeface="微软雅黑" panose="020B0503020204020204" pitchFamily="34" charset="-122"/>
              <a:sym typeface="Bebas" pitchFamily="2" charset="0"/>
            </a:endParaRPr>
          </a:p>
        </p:txBody>
      </p:sp>
      <p:sp>
        <p:nvSpPr>
          <p:cNvPr id="29" name="Rectangle 8"/>
          <p:cNvSpPr>
            <a:spLocks noChangeArrowheads="1"/>
          </p:cNvSpPr>
          <p:nvPr/>
        </p:nvSpPr>
        <p:spPr bwMode="auto">
          <a:xfrm>
            <a:off x="5122643" y="2011501"/>
            <a:ext cx="2006600" cy="2006600"/>
          </a:xfrm>
          <a:prstGeom prst="rect">
            <a:avLst/>
          </a:prstGeom>
          <a:solidFill>
            <a:srgbClr val="0F0F2F"/>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45720" rIns="216000" bIns="45720" numCol="1" spcCol="0" rtlCol="0" fromWordArt="0" anchor="ctr" anchorCtr="0" forceAA="0" compatLnSpc="1">
            <a:noAutofit/>
          </a:bodyPr>
          <a:lstStyle/>
          <a:p>
            <a:pPr algn="ctr">
              <a:lnSpc>
                <a:spcPct val="150000"/>
              </a:lnSpc>
            </a:pPr>
            <a:r>
              <a:rPr lang="zh-CN" altLang="en-US" sz="1400" b="1" dirty="0">
                <a:solidFill>
                  <a:schemeClr val="bg1"/>
                </a:solidFill>
                <a:latin typeface="Bebas" pitchFamily="2" charset="0"/>
                <a:ea typeface="微软雅黑" panose="020B0503020204020204" pitchFamily="34" charset="-122"/>
                <a:sym typeface="Bebas" pitchFamily="2" charset="0"/>
              </a:rPr>
              <a:t>在此输入主标题概述文字在此输入主标题概述文字</a:t>
            </a:r>
            <a:endParaRPr lang="zh-CN" altLang="en-US" sz="1400" b="1" dirty="0">
              <a:solidFill>
                <a:schemeClr val="bg1"/>
              </a:solidFill>
              <a:latin typeface="Bebas" pitchFamily="2" charset="0"/>
              <a:ea typeface="微软雅黑" panose="020B0503020204020204" pitchFamily="34" charset="-122"/>
              <a:sym typeface="Bebas" pitchFamily="2" charset="0"/>
            </a:endParaRPr>
          </a:p>
        </p:txBody>
      </p:sp>
      <p:sp>
        <p:nvSpPr>
          <p:cNvPr id="30" name="Oval 9"/>
          <p:cNvSpPr>
            <a:spLocks noChangeArrowheads="1"/>
          </p:cNvSpPr>
          <p:nvPr/>
        </p:nvSpPr>
        <p:spPr bwMode="auto">
          <a:xfrm>
            <a:off x="1233268" y="4420433"/>
            <a:ext cx="723900" cy="723900"/>
          </a:xfrm>
          <a:prstGeom prst="ellipse">
            <a:avLst/>
          </a:prstGeom>
          <a:solidFill>
            <a:srgbClr val="0F0F2F"/>
          </a:solidFill>
          <a:ln w="25400">
            <a:noFill/>
          </a:ln>
          <a:effectLst>
            <a:outerShdw blurRad="1397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a:solidFill>
                <a:srgbClr val="FEFABC"/>
              </a:solidFill>
              <a:latin typeface="Bebas" pitchFamily="2" charset="0"/>
              <a:ea typeface="微软雅黑" panose="020B0503020204020204" pitchFamily="34" charset="-122"/>
              <a:sym typeface="Bebas" pitchFamily="2" charset="0"/>
            </a:endParaRPr>
          </a:p>
        </p:txBody>
      </p:sp>
      <p:sp>
        <p:nvSpPr>
          <p:cNvPr id="31" name="Oval 10"/>
          <p:cNvSpPr>
            <a:spLocks noChangeArrowheads="1"/>
          </p:cNvSpPr>
          <p:nvPr/>
        </p:nvSpPr>
        <p:spPr bwMode="auto">
          <a:xfrm>
            <a:off x="6232306" y="4420433"/>
            <a:ext cx="719138" cy="723900"/>
          </a:xfrm>
          <a:prstGeom prst="ellipse">
            <a:avLst/>
          </a:prstGeom>
          <a:solidFill>
            <a:srgbClr val="0F0F2F"/>
          </a:solidFill>
          <a:ln w="25400">
            <a:noFill/>
          </a:ln>
          <a:effectLst>
            <a:outerShdw blurRad="1397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a:solidFill>
                <a:srgbClr val="FEFABC"/>
              </a:solidFill>
              <a:latin typeface="Bebas" pitchFamily="2" charset="0"/>
              <a:ea typeface="微软雅黑" panose="020B0503020204020204" pitchFamily="34" charset="-122"/>
              <a:sym typeface="Bebas" pitchFamily="2" charset="0"/>
            </a:endParaRPr>
          </a:p>
        </p:txBody>
      </p:sp>
      <p:sp>
        <p:nvSpPr>
          <p:cNvPr id="32" name="Oval 11"/>
          <p:cNvSpPr>
            <a:spLocks noChangeArrowheads="1"/>
          </p:cNvSpPr>
          <p:nvPr/>
        </p:nvSpPr>
        <p:spPr bwMode="auto">
          <a:xfrm>
            <a:off x="1233268" y="5590421"/>
            <a:ext cx="723900" cy="723900"/>
          </a:xfrm>
          <a:prstGeom prst="ellipse">
            <a:avLst/>
          </a:prstGeom>
          <a:solidFill>
            <a:srgbClr val="0F0F2F"/>
          </a:solidFill>
          <a:ln w="25400">
            <a:noFill/>
          </a:ln>
          <a:effectLst>
            <a:outerShdw blurRad="1397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a:solidFill>
                <a:srgbClr val="FEFABC"/>
              </a:solidFill>
              <a:latin typeface="Bebas" pitchFamily="2" charset="0"/>
              <a:ea typeface="微软雅黑" panose="020B0503020204020204" pitchFamily="34" charset="-122"/>
              <a:sym typeface="Bebas" pitchFamily="2" charset="0"/>
            </a:endParaRPr>
          </a:p>
        </p:txBody>
      </p:sp>
      <p:sp>
        <p:nvSpPr>
          <p:cNvPr id="33" name="Oval 12"/>
          <p:cNvSpPr>
            <a:spLocks noChangeArrowheads="1"/>
          </p:cNvSpPr>
          <p:nvPr/>
        </p:nvSpPr>
        <p:spPr bwMode="auto">
          <a:xfrm>
            <a:off x="6232306" y="5590421"/>
            <a:ext cx="719138" cy="723900"/>
          </a:xfrm>
          <a:prstGeom prst="ellipse">
            <a:avLst/>
          </a:prstGeom>
          <a:solidFill>
            <a:srgbClr val="0F0F2F"/>
          </a:solidFill>
          <a:ln w="25400">
            <a:noFill/>
          </a:ln>
          <a:effectLst>
            <a:outerShdw blurRad="1397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a:solidFill>
                <a:srgbClr val="FEFABC"/>
              </a:solidFill>
              <a:latin typeface="Bebas" pitchFamily="2" charset="0"/>
              <a:ea typeface="微软雅黑" panose="020B0503020204020204" pitchFamily="34" charset="-122"/>
              <a:sym typeface="Bebas" pitchFamily="2" charset="0"/>
            </a:endParaRPr>
          </a:p>
        </p:txBody>
      </p:sp>
      <p:sp>
        <p:nvSpPr>
          <p:cNvPr id="34" name="TextBox 39"/>
          <p:cNvSpPr txBox="1"/>
          <p:nvPr/>
        </p:nvSpPr>
        <p:spPr>
          <a:xfrm>
            <a:off x="2077760" y="4420433"/>
            <a:ext cx="1261884" cy="323165"/>
          </a:xfrm>
          <a:prstGeom prst="rect">
            <a:avLst/>
          </a:prstGeom>
          <a:noFill/>
        </p:spPr>
        <p:txBody>
          <a:bodyPr wrap="none" tIns="0" bIns="0" rtlCol="0" anchor="t">
            <a:spAutoFit/>
          </a:bodyPr>
          <a:lstStyle/>
          <a:p>
            <a:pPr>
              <a:lnSpc>
                <a:spcPct val="150000"/>
              </a:lnSpc>
            </a:pPr>
            <a:r>
              <a:rPr lang="zh-CN" altLang="en-US" sz="1400" b="1" dirty="0">
                <a:solidFill>
                  <a:schemeClr val="tx2">
                    <a:lumMod val="75000"/>
                  </a:schemeClr>
                </a:solidFill>
                <a:latin typeface="Bebas" pitchFamily="2" charset="0"/>
                <a:ea typeface="微软雅黑" panose="020B0503020204020204" pitchFamily="34" charset="-122"/>
                <a:cs typeface="华文黑体" pitchFamily="2" charset="-122"/>
                <a:sym typeface="Bebas" pitchFamily="2" charset="0"/>
              </a:rPr>
              <a:t>填写段落标题</a:t>
            </a:r>
            <a:endParaRPr lang="zh-CN" altLang="en-US" sz="1400" b="1" dirty="0">
              <a:solidFill>
                <a:schemeClr val="tx2">
                  <a:lumMod val="75000"/>
                </a:schemeClr>
              </a:solidFill>
              <a:latin typeface="Bebas" pitchFamily="2" charset="0"/>
              <a:ea typeface="微软雅黑" panose="020B0503020204020204" pitchFamily="34" charset="-122"/>
              <a:cs typeface="华文黑体" pitchFamily="2" charset="-122"/>
              <a:sym typeface="Bebas" pitchFamily="2" charset="0"/>
            </a:endParaRPr>
          </a:p>
        </p:txBody>
      </p:sp>
      <p:sp>
        <p:nvSpPr>
          <p:cNvPr id="35" name="TextBox 40"/>
          <p:cNvSpPr txBox="1"/>
          <p:nvPr/>
        </p:nvSpPr>
        <p:spPr>
          <a:xfrm>
            <a:off x="2077760" y="4715864"/>
            <a:ext cx="3743482" cy="692497"/>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Bebas" pitchFamily="2" charset="0"/>
                <a:ea typeface="微软雅黑" panose="020B0503020204020204" pitchFamily="34" charset="-122"/>
                <a:sym typeface="Bebas" pitchFamily="2" charset="0"/>
              </a:rPr>
              <a:t>您的内容打在这里，或者通过复制您的文本后，在此框中选择粘贴，并选择只保留文字。您的内容打在这里，或者通过通过复制您的文本。</a:t>
            </a:r>
            <a:endParaRPr lang="zh-CN" altLang="en-US" sz="1000" dirty="0">
              <a:solidFill>
                <a:schemeClr val="tx1">
                  <a:lumMod val="65000"/>
                  <a:lumOff val="35000"/>
                </a:schemeClr>
              </a:solidFill>
              <a:latin typeface="Bebas" pitchFamily="2" charset="0"/>
              <a:ea typeface="微软雅黑" panose="020B0503020204020204" pitchFamily="34" charset="-122"/>
              <a:sym typeface="Bebas" pitchFamily="2" charset="0"/>
            </a:endParaRPr>
          </a:p>
        </p:txBody>
      </p:sp>
      <p:sp>
        <p:nvSpPr>
          <p:cNvPr id="36" name="TextBox 41"/>
          <p:cNvSpPr txBox="1"/>
          <p:nvPr/>
        </p:nvSpPr>
        <p:spPr>
          <a:xfrm>
            <a:off x="2077760" y="5583436"/>
            <a:ext cx="1261884" cy="323165"/>
          </a:xfrm>
          <a:prstGeom prst="rect">
            <a:avLst/>
          </a:prstGeom>
          <a:noFill/>
        </p:spPr>
        <p:txBody>
          <a:bodyPr wrap="none" tIns="0" bIns="0" rtlCol="0" anchor="t">
            <a:spAutoFit/>
          </a:bodyPr>
          <a:lstStyle/>
          <a:p>
            <a:pPr>
              <a:lnSpc>
                <a:spcPct val="150000"/>
              </a:lnSpc>
            </a:pPr>
            <a:r>
              <a:rPr lang="zh-CN" altLang="en-US" sz="1400" b="1" dirty="0">
                <a:solidFill>
                  <a:schemeClr val="tx2">
                    <a:lumMod val="75000"/>
                  </a:schemeClr>
                </a:solidFill>
                <a:latin typeface="Bebas" pitchFamily="2" charset="0"/>
                <a:ea typeface="微软雅黑" panose="020B0503020204020204" pitchFamily="34" charset="-122"/>
                <a:cs typeface="华文黑体" pitchFamily="2" charset="-122"/>
                <a:sym typeface="Bebas" pitchFamily="2" charset="0"/>
              </a:rPr>
              <a:t>填写段落标题</a:t>
            </a:r>
            <a:endParaRPr lang="zh-CN" altLang="en-US" sz="1400" b="1" dirty="0">
              <a:solidFill>
                <a:schemeClr val="tx2">
                  <a:lumMod val="75000"/>
                </a:schemeClr>
              </a:solidFill>
              <a:latin typeface="Bebas" pitchFamily="2" charset="0"/>
              <a:ea typeface="微软雅黑" panose="020B0503020204020204" pitchFamily="34" charset="-122"/>
              <a:cs typeface="华文黑体" pitchFamily="2" charset="-122"/>
              <a:sym typeface="Bebas" pitchFamily="2" charset="0"/>
            </a:endParaRPr>
          </a:p>
        </p:txBody>
      </p:sp>
      <p:sp>
        <p:nvSpPr>
          <p:cNvPr id="37" name="TextBox 42"/>
          <p:cNvSpPr txBox="1"/>
          <p:nvPr/>
        </p:nvSpPr>
        <p:spPr>
          <a:xfrm>
            <a:off x="2077760" y="5878867"/>
            <a:ext cx="3743482" cy="472950"/>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Bebas" pitchFamily="2" charset="0"/>
                <a:ea typeface="微软雅黑" panose="020B0503020204020204" pitchFamily="34" charset="-122"/>
                <a:sym typeface="Bebas" pitchFamily="2" charset="0"/>
              </a:rPr>
              <a:t>您的内容打在这里，或者通过复制您的文本后，在此框中选择粘贴，并选择只保留文字。</a:t>
            </a:r>
            <a:endParaRPr lang="zh-CN" altLang="en-US" sz="1000" dirty="0">
              <a:solidFill>
                <a:schemeClr val="tx1">
                  <a:lumMod val="65000"/>
                  <a:lumOff val="35000"/>
                </a:schemeClr>
              </a:solidFill>
              <a:latin typeface="Bebas" pitchFamily="2" charset="0"/>
              <a:ea typeface="微软雅黑" panose="020B0503020204020204" pitchFamily="34" charset="-122"/>
              <a:sym typeface="Bebas" pitchFamily="2" charset="0"/>
            </a:endParaRPr>
          </a:p>
        </p:txBody>
      </p:sp>
      <p:sp>
        <p:nvSpPr>
          <p:cNvPr id="38" name="TextBox 43"/>
          <p:cNvSpPr txBox="1"/>
          <p:nvPr/>
        </p:nvSpPr>
        <p:spPr>
          <a:xfrm>
            <a:off x="7098892" y="4420433"/>
            <a:ext cx="1261884" cy="323165"/>
          </a:xfrm>
          <a:prstGeom prst="rect">
            <a:avLst/>
          </a:prstGeom>
          <a:noFill/>
        </p:spPr>
        <p:txBody>
          <a:bodyPr wrap="none" tIns="0" bIns="0" rtlCol="0" anchor="t">
            <a:spAutoFit/>
          </a:bodyPr>
          <a:lstStyle/>
          <a:p>
            <a:pPr>
              <a:lnSpc>
                <a:spcPct val="150000"/>
              </a:lnSpc>
            </a:pPr>
            <a:r>
              <a:rPr lang="zh-CN" altLang="en-US" sz="1400" b="1" dirty="0">
                <a:solidFill>
                  <a:schemeClr val="tx2">
                    <a:lumMod val="75000"/>
                  </a:schemeClr>
                </a:solidFill>
                <a:latin typeface="Bebas" pitchFamily="2" charset="0"/>
                <a:ea typeface="微软雅黑" panose="020B0503020204020204" pitchFamily="34" charset="-122"/>
                <a:cs typeface="华文黑体" pitchFamily="2" charset="-122"/>
                <a:sym typeface="Bebas" pitchFamily="2" charset="0"/>
              </a:rPr>
              <a:t>填写段落标题</a:t>
            </a:r>
            <a:endParaRPr lang="zh-CN" altLang="en-US" sz="1400" b="1" dirty="0">
              <a:solidFill>
                <a:schemeClr val="tx2">
                  <a:lumMod val="75000"/>
                </a:schemeClr>
              </a:solidFill>
              <a:latin typeface="Bebas" pitchFamily="2" charset="0"/>
              <a:ea typeface="微软雅黑" panose="020B0503020204020204" pitchFamily="34" charset="-122"/>
              <a:cs typeface="华文黑体" pitchFamily="2" charset="-122"/>
              <a:sym typeface="Bebas" pitchFamily="2" charset="0"/>
            </a:endParaRPr>
          </a:p>
        </p:txBody>
      </p:sp>
      <p:sp>
        <p:nvSpPr>
          <p:cNvPr id="39" name="TextBox 44"/>
          <p:cNvSpPr txBox="1"/>
          <p:nvPr/>
        </p:nvSpPr>
        <p:spPr>
          <a:xfrm>
            <a:off x="7098892" y="4715864"/>
            <a:ext cx="3743482" cy="472950"/>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Bebas" pitchFamily="2" charset="0"/>
                <a:ea typeface="微软雅黑" panose="020B0503020204020204" pitchFamily="34" charset="-122"/>
                <a:sym typeface="Bebas" pitchFamily="2" charset="0"/>
              </a:rPr>
              <a:t>您的内容打在这里，或者通过复制您的文本后，在此框中选择粘贴，并选择只保留文字。您的内容打在这里。</a:t>
            </a:r>
            <a:endParaRPr lang="zh-CN" altLang="en-US" sz="1000" dirty="0">
              <a:solidFill>
                <a:schemeClr val="tx1">
                  <a:lumMod val="65000"/>
                  <a:lumOff val="35000"/>
                </a:schemeClr>
              </a:solidFill>
              <a:latin typeface="Bebas" pitchFamily="2" charset="0"/>
              <a:ea typeface="微软雅黑" panose="020B0503020204020204" pitchFamily="34" charset="-122"/>
              <a:sym typeface="Bebas" pitchFamily="2" charset="0"/>
            </a:endParaRPr>
          </a:p>
        </p:txBody>
      </p:sp>
      <p:sp>
        <p:nvSpPr>
          <p:cNvPr id="40" name="TextBox 45"/>
          <p:cNvSpPr txBox="1"/>
          <p:nvPr/>
        </p:nvSpPr>
        <p:spPr>
          <a:xfrm>
            <a:off x="7098892" y="5583436"/>
            <a:ext cx="1261884" cy="323165"/>
          </a:xfrm>
          <a:prstGeom prst="rect">
            <a:avLst/>
          </a:prstGeom>
          <a:noFill/>
        </p:spPr>
        <p:txBody>
          <a:bodyPr wrap="none" tIns="0" bIns="0" rtlCol="0" anchor="t">
            <a:spAutoFit/>
          </a:bodyPr>
          <a:lstStyle/>
          <a:p>
            <a:pPr>
              <a:lnSpc>
                <a:spcPct val="150000"/>
              </a:lnSpc>
            </a:pPr>
            <a:r>
              <a:rPr lang="zh-CN" altLang="en-US" sz="1400" b="1" dirty="0">
                <a:solidFill>
                  <a:schemeClr val="tx2">
                    <a:lumMod val="75000"/>
                  </a:schemeClr>
                </a:solidFill>
                <a:latin typeface="Bebas" pitchFamily="2" charset="0"/>
                <a:ea typeface="微软雅黑" panose="020B0503020204020204" pitchFamily="34" charset="-122"/>
                <a:cs typeface="华文黑体" pitchFamily="2" charset="-122"/>
                <a:sym typeface="Bebas" pitchFamily="2" charset="0"/>
              </a:rPr>
              <a:t>填写段落标题</a:t>
            </a:r>
            <a:endParaRPr lang="zh-CN" altLang="en-US" sz="1400" b="1" dirty="0">
              <a:solidFill>
                <a:schemeClr val="tx2">
                  <a:lumMod val="75000"/>
                </a:schemeClr>
              </a:solidFill>
              <a:latin typeface="Bebas" pitchFamily="2" charset="0"/>
              <a:ea typeface="微软雅黑" panose="020B0503020204020204" pitchFamily="34" charset="-122"/>
              <a:cs typeface="华文黑体" pitchFamily="2" charset="-122"/>
              <a:sym typeface="Bebas" pitchFamily="2" charset="0"/>
            </a:endParaRPr>
          </a:p>
        </p:txBody>
      </p:sp>
      <p:sp>
        <p:nvSpPr>
          <p:cNvPr id="64" name="TextBox 46"/>
          <p:cNvSpPr txBox="1"/>
          <p:nvPr/>
        </p:nvSpPr>
        <p:spPr>
          <a:xfrm>
            <a:off x="7098892" y="5878867"/>
            <a:ext cx="3743482" cy="472950"/>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Bebas" pitchFamily="2" charset="0"/>
                <a:ea typeface="微软雅黑" panose="020B0503020204020204" pitchFamily="34" charset="-122"/>
                <a:sym typeface="Bebas" pitchFamily="2" charset="0"/>
              </a:rPr>
              <a:t>您的内容打在这里，或者通过复制您的文本后，在此框中选择粘贴，并选择只保留文字。通过通过复制您的文本。</a:t>
            </a:r>
            <a:endParaRPr lang="zh-CN" altLang="en-US" sz="1000" dirty="0">
              <a:solidFill>
                <a:schemeClr val="tx1">
                  <a:lumMod val="65000"/>
                  <a:lumOff val="35000"/>
                </a:schemeClr>
              </a:solidFill>
              <a:latin typeface="Bebas" pitchFamily="2" charset="0"/>
              <a:ea typeface="微软雅黑" panose="020B0503020204020204" pitchFamily="34" charset="-122"/>
              <a:sym typeface="Bebas" pitchFamily="2" charset="0"/>
            </a:endParaRPr>
          </a:p>
        </p:txBody>
      </p:sp>
      <p:sp>
        <p:nvSpPr>
          <p:cNvPr id="65" name="Freeform 7"/>
          <p:cNvSpPr>
            <a:spLocks noEditPoints="1"/>
          </p:cNvSpPr>
          <p:nvPr/>
        </p:nvSpPr>
        <p:spPr bwMode="auto">
          <a:xfrm>
            <a:off x="1412216" y="5795906"/>
            <a:ext cx="366006" cy="312930"/>
          </a:xfrm>
          <a:custGeom>
            <a:avLst/>
            <a:gdLst>
              <a:gd name="T0" fmla="*/ 0 w 140"/>
              <a:gd name="T1" fmla="*/ 113 h 120"/>
              <a:gd name="T2" fmla="*/ 15 w 140"/>
              <a:gd name="T3" fmla="*/ 99 h 120"/>
              <a:gd name="T4" fmla="*/ 27 w 140"/>
              <a:gd name="T5" fmla="*/ 0 h 120"/>
              <a:gd name="T6" fmla="*/ 42 w 140"/>
              <a:gd name="T7" fmla="*/ 0 h 120"/>
              <a:gd name="T8" fmla="*/ 42 w 140"/>
              <a:gd name="T9" fmla="*/ 0 h 120"/>
              <a:gd name="T10" fmla="*/ 67 w 140"/>
              <a:gd name="T11" fmla="*/ 99 h 120"/>
              <a:gd name="T12" fmla="*/ 73 w 140"/>
              <a:gd name="T13" fmla="*/ 99 h 120"/>
              <a:gd name="T14" fmla="*/ 97 w 140"/>
              <a:gd name="T15" fmla="*/ 99 h 120"/>
              <a:gd name="T16" fmla="*/ 107 w 140"/>
              <a:gd name="T17" fmla="*/ 0 h 120"/>
              <a:gd name="T18" fmla="*/ 107 w 140"/>
              <a:gd name="T19" fmla="*/ 0 h 120"/>
              <a:gd name="T20" fmla="*/ 119 w 140"/>
              <a:gd name="T21" fmla="*/ 99 h 120"/>
              <a:gd name="T22" fmla="*/ 128 w 140"/>
              <a:gd name="T23" fmla="*/ 0 h 120"/>
              <a:gd name="T24" fmla="*/ 135 w 140"/>
              <a:gd name="T25" fmla="*/ 113 h 120"/>
              <a:gd name="T26" fmla="*/ 51 w 140"/>
              <a:gd name="T27" fmla="*/ 0 h 120"/>
              <a:gd name="T28" fmla="*/ 51 w 140"/>
              <a:gd name="T29" fmla="*/ 0 h 120"/>
              <a:gd name="T30" fmla="*/ 28 w 140"/>
              <a:gd name="T31" fmla="*/ 118 h 120"/>
              <a:gd name="T32" fmla="*/ 14 w 140"/>
              <a:gd name="T33" fmla="*/ 120 h 120"/>
              <a:gd name="T34" fmla="*/ 27 w 140"/>
              <a:gd name="T35" fmla="*/ 105 h 120"/>
              <a:gd name="T36" fmla="*/ 28 w 140"/>
              <a:gd name="T37" fmla="*/ 113 h 120"/>
              <a:gd name="T38" fmla="*/ 23 w 140"/>
              <a:gd name="T39" fmla="*/ 109 h 120"/>
              <a:gd name="T40" fmla="*/ 19 w 140"/>
              <a:gd name="T41" fmla="*/ 110 h 120"/>
              <a:gd name="T42" fmla="*/ 19 w 140"/>
              <a:gd name="T43" fmla="*/ 113 h 120"/>
              <a:gd name="T44" fmla="*/ 24 w 140"/>
              <a:gd name="T45" fmla="*/ 115 h 120"/>
              <a:gd name="T46" fmla="*/ 40 w 140"/>
              <a:gd name="T47" fmla="*/ 118 h 120"/>
              <a:gd name="T48" fmla="*/ 34 w 140"/>
              <a:gd name="T49" fmla="*/ 120 h 120"/>
              <a:gd name="T50" fmla="*/ 40 w 140"/>
              <a:gd name="T51" fmla="*/ 104 h 120"/>
              <a:gd name="T52" fmla="*/ 36 w 140"/>
              <a:gd name="T53" fmla="*/ 114 h 120"/>
              <a:gd name="T54" fmla="*/ 57 w 140"/>
              <a:gd name="T55" fmla="*/ 120 h 120"/>
              <a:gd name="T56" fmla="*/ 53 w 140"/>
              <a:gd name="T57" fmla="*/ 113 h 120"/>
              <a:gd name="T58" fmla="*/ 47 w 140"/>
              <a:gd name="T59" fmla="*/ 120 h 120"/>
              <a:gd name="T60" fmla="*/ 59 w 140"/>
              <a:gd name="T61" fmla="*/ 105 h 120"/>
              <a:gd name="T62" fmla="*/ 59 w 140"/>
              <a:gd name="T63" fmla="*/ 112 h 120"/>
              <a:gd name="T64" fmla="*/ 60 w 140"/>
              <a:gd name="T65" fmla="*/ 115 h 120"/>
              <a:gd name="T66" fmla="*/ 54 w 140"/>
              <a:gd name="T67" fmla="*/ 107 h 120"/>
              <a:gd name="T68" fmla="*/ 55 w 140"/>
              <a:gd name="T69" fmla="*/ 110 h 120"/>
              <a:gd name="T70" fmla="*/ 71 w 140"/>
              <a:gd name="T71" fmla="*/ 116 h 120"/>
              <a:gd name="T72" fmla="*/ 71 w 140"/>
              <a:gd name="T73" fmla="*/ 108 h 120"/>
              <a:gd name="T74" fmla="*/ 78 w 140"/>
              <a:gd name="T75" fmla="*/ 109 h 120"/>
              <a:gd name="T76" fmla="*/ 63 w 140"/>
              <a:gd name="T77" fmla="*/ 112 h 120"/>
              <a:gd name="T78" fmla="*/ 71 w 140"/>
              <a:gd name="T79" fmla="*/ 120 h 120"/>
              <a:gd name="T80" fmla="*/ 78 w 140"/>
              <a:gd name="T81" fmla="*/ 115 h 120"/>
              <a:gd name="T82" fmla="*/ 96 w 140"/>
              <a:gd name="T83" fmla="*/ 112 h 120"/>
              <a:gd name="T84" fmla="*/ 88 w 140"/>
              <a:gd name="T85" fmla="*/ 120 h 120"/>
              <a:gd name="T86" fmla="*/ 80 w 140"/>
              <a:gd name="T87" fmla="*/ 112 h 120"/>
              <a:gd name="T88" fmla="*/ 91 w 140"/>
              <a:gd name="T89" fmla="*/ 112 h 120"/>
              <a:gd name="T90" fmla="*/ 84 w 140"/>
              <a:gd name="T91" fmla="*/ 112 h 120"/>
              <a:gd name="T92" fmla="*/ 91 w 140"/>
              <a:gd name="T93" fmla="*/ 112 h 120"/>
              <a:gd name="T94" fmla="*/ 110 w 140"/>
              <a:gd name="T95" fmla="*/ 118 h 120"/>
              <a:gd name="T96" fmla="*/ 98 w 140"/>
              <a:gd name="T97" fmla="*/ 120 h 120"/>
              <a:gd name="T98" fmla="*/ 109 w 140"/>
              <a:gd name="T99" fmla="*/ 105 h 120"/>
              <a:gd name="T100" fmla="*/ 107 w 140"/>
              <a:gd name="T101" fmla="*/ 109 h 120"/>
              <a:gd name="T102" fmla="*/ 104 w 140"/>
              <a:gd name="T103" fmla="*/ 116 h 120"/>
              <a:gd name="T104" fmla="*/ 120 w 140"/>
              <a:gd name="T105" fmla="*/ 113 h 120"/>
              <a:gd name="T106" fmla="*/ 120 w 140"/>
              <a:gd name="T107" fmla="*/ 108 h 120"/>
              <a:gd name="T108" fmla="*/ 115 w 140"/>
              <a:gd name="T109" fmla="*/ 118 h 120"/>
              <a:gd name="T110" fmla="*/ 128 w 140"/>
              <a:gd name="T111"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 h="120">
                <a:moveTo>
                  <a:pt x="0" y="0"/>
                </a:moveTo>
                <a:cubicBezTo>
                  <a:pt x="7" y="0"/>
                  <a:pt x="7" y="0"/>
                  <a:pt x="7" y="0"/>
                </a:cubicBezTo>
                <a:cubicBezTo>
                  <a:pt x="7" y="113"/>
                  <a:pt x="7" y="113"/>
                  <a:pt x="7" y="113"/>
                </a:cubicBezTo>
                <a:cubicBezTo>
                  <a:pt x="0" y="113"/>
                  <a:pt x="0" y="113"/>
                  <a:pt x="0" y="113"/>
                </a:cubicBezTo>
                <a:lnTo>
                  <a:pt x="0" y="0"/>
                </a:lnTo>
                <a:close/>
                <a:moveTo>
                  <a:pt x="21" y="0"/>
                </a:moveTo>
                <a:cubicBezTo>
                  <a:pt x="15" y="0"/>
                  <a:pt x="15" y="0"/>
                  <a:pt x="15" y="0"/>
                </a:cubicBezTo>
                <a:cubicBezTo>
                  <a:pt x="15" y="99"/>
                  <a:pt x="15" y="99"/>
                  <a:pt x="15" y="99"/>
                </a:cubicBezTo>
                <a:cubicBezTo>
                  <a:pt x="21" y="99"/>
                  <a:pt x="21" y="99"/>
                  <a:pt x="21" y="99"/>
                </a:cubicBezTo>
                <a:lnTo>
                  <a:pt x="21" y="0"/>
                </a:lnTo>
                <a:close/>
                <a:moveTo>
                  <a:pt x="31" y="0"/>
                </a:moveTo>
                <a:cubicBezTo>
                  <a:pt x="27" y="0"/>
                  <a:pt x="27" y="0"/>
                  <a:pt x="27" y="0"/>
                </a:cubicBezTo>
                <a:cubicBezTo>
                  <a:pt x="27" y="99"/>
                  <a:pt x="27" y="99"/>
                  <a:pt x="27" y="99"/>
                </a:cubicBezTo>
                <a:cubicBezTo>
                  <a:pt x="31" y="99"/>
                  <a:pt x="31" y="99"/>
                  <a:pt x="31" y="99"/>
                </a:cubicBezTo>
                <a:lnTo>
                  <a:pt x="31" y="0"/>
                </a:lnTo>
                <a:close/>
                <a:moveTo>
                  <a:pt x="42" y="0"/>
                </a:moveTo>
                <a:cubicBezTo>
                  <a:pt x="37" y="0"/>
                  <a:pt x="37" y="0"/>
                  <a:pt x="37" y="0"/>
                </a:cubicBezTo>
                <a:cubicBezTo>
                  <a:pt x="37" y="99"/>
                  <a:pt x="37" y="99"/>
                  <a:pt x="37" y="99"/>
                </a:cubicBezTo>
                <a:cubicBezTo>
                  <a:pt x="42" y="99"/>
                  <a:pt x="42" y="99"/>
                  <a:pt x="42" y="99"/>
                </a:cubicBezTo>
                <a:lnTo>
                  <a:pt x="42" y="0"/>
                </a:lnTo>
                <a:close/>
                <a:moveTo>
                  <a:pt x="67" y="0"/>
                </a:moveTo>
                <a:cubicBezTo>
                  <a:pt x="61" y="0"/>
                  <a:pt x="61" y="0"/>
                  <a:pt x="61" y="0"/>
                </a:cubicBezTo>
                <a:cubicBezTo>
                  <a:pt x="61" y="99"/>
                  <a:pt x="61" y="99"/>
                  <a:pt x="61" y="99"/>
                </a:cubicBezTo>
                <a:cubicBezTo>
                  <a:pt x="67" y="99"/>
                  <a:pt x="67" y="99"/>
                  <a:pt x="67" y="99"/>
                </a:cubicBezTo>
                <a:lnTo>
                  <a:pt x="67" y="0"/>
                </a:lnTo>
                <a:close/>
                <a:moveTo>
                  <a:pt x="77" y="0"/>
                </a:moveTo>
                <a:cubicBezTo>
                  <a:pt x="73" y="0"/>
                  <a:pt x="73" y="0"/>
                  <a:pt x="73" y="0"/>
                </a:cubicBezTo>
                <a:cubicBezTo>
                  <a:pt x="73" y="99"/>
                  <a:pt x="73" y="99"/>
                  <a:pt x="73" y="99"/>
                </a:cubicBezTo>
                <a:cubicBezTo>
                  <a:pt x="77" y="99"/>
                  <a:pt x="77" y="99"/>
                  <a:pt x="77" y="99"/>
                </a:cubicBezTo>
                <a:lnTo>
                  <a:pt x="77" y="0"/>
                </a:lnTo>
                <a:close/>
                <a:moveTo>
                  <a:pt x="88" y="99"/>
                </a:moveTo>
                <a:cubicBezTo>
                  <a:pt x="97" y="99"/>
                  <a:pt x="97" y="99"/>
                  <a:pt x="97" y="99"/>
                </a:cubicBezTo>
                <a:cubicBezTo>
                  <a:pt x="97" y="0"/>
                  <a:pt x="97" y="0"/>
                  <a:pt x="97" y="0"/>
                </a:cubicBezTo>
                <a:cubicBezTo>
                  <a:pt x="88" y="0"/>
                  <a:pt x="88" y="0"/>
                  <a:pt x="88" y="0"/>
                </a:cubicBezTo>
                <a:lnTo>
                  <a:pt x="88" y="99"/>
                </a:lnTo>
                <a:close/>
                <a:moveTo>
                  <a:pt x="107" y="0"/>
                </a:moveTo>
                <a:cubicBezTo>
                  <a:pt x="105" y="0"/>
                  <a:pt x="105" y="0"/>
                  <a:pt x="105" y="0"/>
                </a:cubicBezTo>
                <a:cubicBezTo>
                  <a:pt x="105" y="99"/>
                  <a:pt x="105" y="99"/>
                  <a:pt x="105" y="99"/>
                </a:cubicBezTo>
                <a:cubicBezTo>
                  <a:pt x="107" y="99"/>
                  <a:pt x="107" y="99"/>
                  <a:pt x="107" y="99"/>
                </a:cubicBezTo>
                <a:lnTo>
                  <a:pt x="107" y="0"/>
                </a:lnTo>
                <a:close/>
                <a:moveTo>
                  <a:pt x="119" y="0"/>
                </a:moveTo>
                <a:cubicBezTo>
                  <a:pt x="112" y="0"/>
                  <a:pt x="112" y="0"/>
                  <a:pt x="112" y="0"/>
                </a:cubicBezTo>
                <a:cubicBezTo>
                  <a:pt x="112" y="99"/>
                  <a:pt x="112" y="99"/>
                  <a:pt x="112" y="99"/>
                </a:cubicBezTo>
                <a:cubicBezTo>
                  <a:pt x="119" y="99"/>
                  <a:pt x="119" y="99"/>
                  <a:pt x="119" y="99"/>
                </a:cubicBezTo>
                <a:lnTo>
                  <a:pt x="119" y="0"/>
                </a:lnTo>
                <a:close/>
                <a:moveTo>
                  <a:pt x="124" y="99"/>
                </a:moveTo>
                <a:cubicBezTo>
                  <a:pt x="128" y="99"/>
                  <a:pt x="128" y="99"/>
                  <a:pt x="128" y="99"/>
                </a:cubicBezTo>
                <a:cubicBezTo>
                  <a:pt x="128" y="0"/>
                  <a:pt x="128" y="0"/>
                  <a:pt x="128" y="0"/>
                </a:cubicBezTo>
                <a:cubicBezTo>
                  <a:pt x="124" y="0"/>
                  <a:pt x="124" y="0"/>
                  <a:pt x="124" y="0"/>
                </a:cubicBezTo>
                <a:lnTo>
                  <a:pt x="124" y="99"/>
                </a:lnTo>
                <a:close/>
                <a:moveTo>
                  <a:pt x="135" y="0"/>
                </a:moveTo>
                <a:cubicBezTo>
                  <a:pt x="135" y="113"/>
                  <a:pt x="135" y="113"/>
                  <a:pt x="135" y="113"/>
                </a:cubicBezTo>
                <a:cubicBezTo>
                  <a:pt x="140" y="113"/>
                  <a:pt x="140" y="113"/>
                  <a:pt x="140" y="113"/>
                </a:cubicBezTo>
                <a:cubicBezTo>
                  <a:pt x="140" y="0"/>
                  <a:pt x="140" y="0"/>
                  <a:pt x="140" y="0"/>
                </a:cubicBezTo>
                <a:lnTo>
                  <a:pt x="135" y="0"/>
                </a:lnTo>
                <a:close/>
                <a:moveTo>
                  <a:pt x="51" y="0"/>
                </a:moveTo>
                <a:cubicBezTo>
                  <a:pt x="49" y="0"/>
                  <a:pt x="49" y="0"/>
                  <a:pt x="49" y="0"/>
                </a:cubicBezTo>
                <a:cubicBezTo>
                  <a:pt x="49" y="99"/>
                  <a:pt x="49" y="99"/>
                  <a:pt x="49" y="99"/>
                </a:cubicBezTo>
                <a:cubicBezTo>
                  <a:pt x="51" y="99"/>
                  <a:pt x="51" y="99"/>
                  <a:pt x="51" y="99"/>
                </a:cubicBezTo>
                <a:lnTo>
                  <a:pt x="51" y="0"/>
                </a:lnTo>
                <a:close/>
                <a:moveTo>
                  <a:pt x="28" y="113"/>
                </a:moveTo>
                <a:cubicBezTo>
                  <a:pt x="28" y="113"/>
                  <a:pt x="28" y="114"/>
                  <a:pt x="28" y="115"/>
                </a:cubicBezTo>
                <a:cubicBezTo>
                  <a:pt x="28" y="116"/>
                  <a:pt x="28" y="117"/>
                  <a:pt x="28" y="117"/>
                </a:cubicBezTo>
                <a:cubicBezTo>
                  <a:pt x="28" y="118"/>
                  <a:pt x="28" y="118"/>
                  <a:pt x="28" y="118"/>
                </a:cubicBezTo>
                <a:cubicBezTo>
                  <a:pt x="27" y="118"/>
                  <a:pt x="27" y="119"/>
                  <a:pt x="26" y="119"/>
                </a:cubicBezTo>
                <a:cubicBezTo>
                  <a:pt x="26" y="119"/>
                  <a:pt x="25" y="119"/>
                  <a:pt x="25" y="119"/>
                </a:cubicBezTo>
                <a:cubicBezTo>
                  <a:pt x="24" y="120"/>
                  <a:pt x="23" y="120"/>
                  <a:pt x="22" y="120"/>
                </a:cubicBezTo>
                <a:cubicBezTo>
                  <a:pt x="14" y="120"/>
                  <a:pt x="14" y="120"/>
                  <a:pt x="14" y="120"/>
                </a:cubicBezTo>
                <a:cubicBezTo>
                  <a:pt x="14" y="118"/>
                  <a:pt x="14" y="118"/>
                  <a:pt x="14" y="118"/>
                </a:cubicBezTo>
                <a:cubicBezTo>
                  <a:pt x="14" y="104"/>
                  <a:pt x="14" y="104"/>
                  <a:pt x="14" y="104"/>
                </a:cubicBezTo>
                <a:cubicBezTo>
                  <a:pt x="23" y="104"/>
                  <a:pt x="23" y="104"/>
                  <a:pt x="23" y="104"/>
                </a:cubicBezTo>
                <a:cubicBezTo>
                  <a:pt x="25" y="104"/>
                  <a:pt x="26" y="105"/>
                  <a:pt x="27" y="105"/>
                </a:cubicBezTo>
                <a:cubicBezTo>
                  <a:pt x="27" y="106"/>
                  <a:pt x="28" y="107"/>
                  <a:pt x="28" y="108"/>
                </a:cubicBezTo>
                <a:cubicBezTo>
                  <a:pt x="28" y="109"/>
                  <a:pt x="27" y="110"/>
                  <a:pt x="27" y="110"/>
                </a:cubicBezTo>
                <a:cubicBezTo>
                  <a:pt x="27" y="111"/>
                  <a:pt x="26" y="111"/>
                  <a:pt x="25" y="111"/>
                </a:cubicBezTo>
                <a:cubicBezTo>
                  <a:pt x="26" y="112"/>
                  <a:pt x="27" y="112"/>
                  <a:pt x="28" y="113"/>
                </a:cubicBezTo>
                <a:close/>
                <a:moveTo>
                  <a:pt x="19" y="110"/>
                </a:moveTo>
                <a:cubicBezTo>
                  <a:pt x="21" y="110"/>
                  <a:pt x="21" y="110"/>
                  <a:pt x="21" y="110"/>
                </a:cubicBezTo>
                <a:cubicBezTo>
                  <a:pt x="22" y="110"/>
                  <a:pt x="22" y="110"/>
                  <a:pt x="23" y="110"/>
                </a:cubicBezTo>
                <a:cubicBezTo>
                  <a:pt x="23" y="110"/>
                  <a:pt x="23" y="109"/>
                  <a:pt x="23" y="109"/>
                </a:cubicBezTo>
                <a:cubicBezTo>
                  <a:pt x="23" y="108"/>
                  <a:pt x="23" y="108"/>
                  <a:pt x="23" y="108"/>
                </a:cubicBezTo>
                <a:cubicBezTo>
                  <a:pt x="22" y="107"/>
                  <a:pt x="22" y="107"/>
                  <a:pt x="21" y="107"/>
                </a:cubicBezTo>
                <a:cubicBezTo>
                  <a:pt x="19" y="107"/>
                  <a:pt x="19" y="107"/>
                  <a:pt x="19" y="107"/>
                </a:cubicBezTo>
                <a:lnTo>
                  <a:pt x="19" y="110"/>
                </a:lnTo>
                <a:close/>
                <a:moveTo>
                  <a:pt x="24" y="115"/>
                </a:moveTo>
                <a:cubicBezTo>
                  <a:pt x="24" y="114"/>
                  <a:pt x="24" y="114"/>
                  <a:pt x="23" y="114"/>
                </a:cubicBezTo>
                <a:cubicBezTo>
                  <a:pt x="23" y="113"/>
                  <a:pt x="22" y="113"/>
                  <a:pt x="21" y="113"/>
                </a:cubicBezTo>
                <a:cubicBezTo>
                  <a:pt x="19" y="113"/>
                  <a:pt x="19" y="113"/>
                  <a:pt x="19" y="113"/>
                </a:cubicBezTo>
                <a:cubicBezTo>
                  <a:pt x="19" y="116"/>
                  <a:pt x="19" y="116"/>
                  <a:pt x="19" y="116"/>
                </a:cubicBezTo>
                <a:cubicBezTo>
                  <a:pt x="21" y="116"/>
                  <a:pt x="21" y="116"/>
                  <a:pt x="21" y="116"/>
                </a:cubicBezTo>
                <a:cubicBezTo>
                  <a:pt x="22" y="116"/>
                  <a:pt x="23" y="116"/>
                  <a:pt x="23" y="116"/>
                </a:cubicBezTo>
                <a:cubicBezTo>
                  <a:pt x="24" y="116"/>
                  <a:pt x="24" y="115"/>
                  <a:pt x="24" y="115"/>
                </a:cubicBezTo>
                <a:close/>
                <a:moveTo>
                  <a:pt x="45" y="118"/>
                </a:moveTo>
                <a:cubicBezTo>
                  <a:pt x="46" y="120"/>
                  <a:pt x="46" y="120"/>
                  <a:pt x="46" y="120"/>
                </a:cubicBezTo>
                <a:cubicBezTo>
                  <a:pt x="41" y="120"/>
                  <a:pt x="41" y="120"/>
                  <a:pt x="41" y="120"/>
                </a:cubicBezTo>
                <a:cubicBezTo>
                  <a:pt x="40" y="118"/>
                  <a:pt x="40" y="118"/>
                  <a:pt x="40" y="118"/>
                </a:cubicBezTo>
                <a:cubicBezTo>
                  <a:pt x="40" y="117"/>
                  <a:pt x="40" y="117"/>
                  <a:pt x="40" y="117"/>
                </a:cubicBezTo>
                <a:cubicBezTo>
                  <a:pt x="35" y="117"/>
                  <a:pt x="35" y="117"/>
                  <a:pt x="35" y="117"/>
                </a:cubicBezTo>
                <a:cubicBezTo>
                  <a:pt x="34" y="118"/>
                  <a:pt x="34" y="118"/>
                  <a:pt x="34" y="118"/>
                </a:cubicBezTo>
                <a:cubicBezTo>
                  <a:pt x="34" y="120"/>
                  <a:pt x="34" y="120"/>
                  <a:pt x="34" y="120"/>
                </a:cubicBezTo>
                <a:cubicBezTo>
                  <a:pt x="29" y="120"/>
                  <a:pt x="29" y="120"/>
                  <a:pt x="29" y="120"/>
                </a:cubicBezTo>
                <a:cubicBezTo>
                  <a:pt x="30" y="118"/>
                  <a:pt x="30" y="118"/>
                  <a:pt x="30" y="118"/>
                </a:cubicBezTo>
                <a:cubicBezTo>
                  <a:pt x="35" y="104"/>
                  <a:pt x="35" y="104"/>
                  <a:pt x="35" y="104"/>
                </a:cubicBezTo>
                <a:cubicBezTo>
                  <a:pt x="40" y="104"/>
                  <a:pt x="40" y="104"/>
                  <a:pt x="40" y="104"/>
                </a:cubicBezTo>
                <a:lnTo>
                  <a:pt x="45" y="118"/>
                </a:lnTo>
                <a:close/>
                <a:moveTo>
                  <a:pt x="39" y="114"/>
                </a:moveTo>
                <a:cubicBezTo>
                  <a:pt x="37" y="108"/>
                  <a:pt x="37" y="108"/>
                  <a:pt x="37" y="108"/>
                </a:cubicBezTo>
                <a:cubicBezTo>
                  <a:pt x="36" y="114"/>
                  <a:pt x="36" y="114"/>
                  <a:pt x="36" y="114"/>
                </a:cubicBezTo>
                <a:lnTo>
                  <a:pt x="39" y="114"/>
                </a:lnTo>
                <a:close/>
                <a:moveTo>
                  <a:pt x="62" y="118"/>
                </a:moveTo>
                <a:cubicBezTo>
                  <a:pt x="62" y="120"/>
                  <a:pt x="62" y="120"/>
                  <a:pt x="62" y="120"/>
                </a:cubicBezTo>
                <a:cubicBezTo>
                  <a:pt x="57" y="120"/>
                  <a:pt x="57" y="120"/>
                  <a:pt x="57" y="120"/>
                </a:cubicBezTo>
                <a:cubicBezTo>
                  <a:pt x="56" y="118"/>
                  <a:pt x="56" y="118"/>
                  <a:pt x="56" y="118"/>
                </a:cubicBezTo>
                <a:cubicBezTo>
                  <a:pt x="55" y="115"/>
                  <a:pt x="55" y="115"/>
                  <a:pt x="55" y="115"/>
                </a:cubicBezTo>
                <a:cubicBezTo>
                  <a:pt x="54" y="114"/>
                  <a:pt x="54" y="114"/>
                  <a:pt x="54" y="114"/>
                </a:cubicBezTo>
                <a:cubicBezTo>
                  <a:pt x="53" y="114"/>
                  <a:pt x="53" y="113"/>
                  <a:pt x="53" y="113"/>
                </a:cubicBezTo>
                <a:cubicBezTo>
                  <a:pt x="52" y="113"/>
                  <a:pt x="52" y="113"/>
                  <a:pt x="52" y="113"/>
                </a:cubicBezTo>
                <a:cubicBezTo>
                  <a:pt x="52" y="118"/>
                  <a:pt x="52" y="118"/>
                  <a:pt x="52" y="118"/>
                </a:cubicBezTo>
                <a:cubicBezTo>
                  <a:pt x="52" y="120"/>
                  <a:pt x="52" y="120"/>
                  <a:pt x="52" y="120"/>
                </a:cubicBezTo>
                <a:cubicBezTo>
                  <a:pt x="47" y="120"/>
                  <a:pt x="47" y="120"/>
                  <a:pt x="47" y="120"/>
                </a:cubicBezTo>
                <a:cubicBezTo>
                  <a:pt x="47" y="118"/>
                  <a:pt x="47" y="118"/>
                  <a:pt x="47" y="118"/>
                </a:cubicBezTo>
                <a:cubicBezTo>
                  <a:pt x="47" y="104"/>
                  <a:pt x="47" y="104"/>
                  <a:pt x="47" y="104"/>
                </a:cubicBezTo>
                <a:cubicBezTo>
                  <a:pt x="55" y="104"/>
                  <a:pt x="55" y="104"/>
                  <a:pt x="55" y="104"/>
                </a:cubicBezTo>
                <a:cubicBezTo>
                  <a:pt x="57" y="104"/>
                  <a:pt x="58" y="104"/>
                  <a:pt x="59" y="105"/>
                </a:cubicBezTo>
                <a:cubicBezTo>
                  <a:pt x="59" y="105"/>
                  <a:pt x="60" y="105"/>
                  <a:pt x="61" y="106"/>
                </a:cubicBezTo>
                <a:cubicBezTo>
                  <a:pt x="61" y="107"/>
                  <a:pt x="61" y="108"/>
                  <a:pt x="61" y="109"/>
                </a:cubicBezTo>
                <a:cubicBezTo>
                  <a:pt x="61" y="109"/>
                  <a:pt x="61" y="110"/>
                  <a:pt x="61" y="111"/>
                </a:cubicBezTo>
                <a:cubicBezTo>
                  <a:pt x="60" y="111"/>
                  <a:pt x="60" y="112"/>
                  <a:pt x="59" y="112"/>
                </a:cubicBezTo>
                <a:cubicBezTo>
                  <a:pt x="59" y="112"/>
                  <a:pt x="58" y="113"/>
                  <a:pt x="57" y="113"/>
                </a:cubicBezTo>
                <a:cubicBezTo>
                  <a:pt x="58" y="113"/>
                  <a:pt x="58" y="113"/>
                  <a:pt x="59" y="113"/>
                </a:cubicBezTo>
                <a:cubicBezTo>
                  <a:pt x="59" y="114"/>
                  <a:pt x="59" y="114"/>
                  <a:pt x="59" y="114"/>
                </a:cubicBezTo>
                <a:cubicBezTo>
                  <a:pt x="60" y="115"/>
                  <a:pt x="60" y="115"/>
                  <a:pt x="60" y="115"/>
                </a:cubicBezTo>
                <a:lnTo>
                  <a:pt x="62" y="118"/>
                </a:lnTo>
                <a:close/>
                <a:moveTo>
                  <a:pt x="56" y="109"/>
                </a:moveTo>
                <a:cubicBezTo>
                  <a:pt x="56" y="108"/>
                  <a:pt x="56" y="108"/>
                  <a:pt x="56" y="108"/>
                </a:cubicBezTo>
                <a:cubicBezTo>
                  <a:pt x="56" y="108"/>
                  <a:pt x="55" y="107"/>
                  <a:pt x="54" y="107"/>
                </a:cubicBezTo>
                <a:cubicBezTo>
                  <a:pt x="52" y="107"/>
                  <a:pt x="52" y="107"/>
                  <a:pt x="52" y="107"/>
                </a:cubicBezTo>
                <a:cubicBezTo>
                  <a:pt x="52" y="110"/>
                  <a:pt x="52" y="110"/>
                  <a:pt x="52" y="110"/>
                </a:cubicBezTo>
                <a:cubicBezTo>
                  <a:pt x="54" y="110"/>
                  <a:pt x="54" y="110"/>
                  <a:pt x="54" y="110"/>
                </a:cubicBezTo>
                <a:cubicBezTo>
                  <a:pt x="54" y="110"/>
                  <a:pt x="55" y="110"/>
                  <a:pt x="55" y="110"/>
                </a:cubicBezTo>
                <a:cubicBezTo>
                  <a:pt x="56" y="110"/>
                  <a:pt x="56" y="110"/>
                  <a:pt x="56" y="110"/>
                </a:cubicBezTo>
                <a:cubicBezTo>
                  <a:pt x="56" y="110"/>
                  <a:pt x="56" y="109"/>
                  <a:pt x="56" y="109"/>
                </a:cubicBezTo>
                <a:close/>
                <a:moveTo>
                  <a:pt x="73" y="116"/>
                </a:moveTo>
                <a:cubicBezTo>
                  <a:pt x="72" y="116"/>
                  <a:pt x="72" y="116"/>
                  <a:pt x="71" y="116"/>
                </a:cubicBezTo>
                <a:cubicBezTo>
                  <a:pt x="70" y="116"/>
                  <a:pt x="69" y="116"/>
                  <a:pt x="69" y="115"/>
                </a:cubicBezTo>
                <a:cubicBezTo>
                  <a:pt x="68" y="115"/>
                  <a:pt x="68" y="114"/>
                  <a:pt x="68" y="112"/>
                </a:cubicBezTo>
                <a:cubicBezTo>
                  <a:pt x="68" y="111"/>
                  <a:pt x="68" y="109"/>
                  <a:pt x="68" y="109"/>
                </a:cubicBezTo>
                <a:cubicBezTo>
                  <a:pt x="69" y="108"/>
                  <a:pt x="70" y="108"/>
                  <a:pt x="71" y="108"/>
                </a:cubicBezTo>
                <a:cubicBezTo>
                  <a:pt x="71" y="108"/>
                  <a:pt x="72" y="108"/>
                  <a:pt x="72" y="108"/>
                </a:cubicBezTo>
                <a:cubicBezTo>
                  <a:pt x="73" y="108"/>
                  <a:pt x="73" y="108"/>
                  <a:pt x="73" y="109"/>
                </a:cubicBezTo>
                <a:cubicBezTo>
                  <a:pt x="73" y="109"/>
                  <a:pt x="74" y="109"/>
                  <a:pt x="74" y="110"/>
                </a:cubicBezTo>
                <a:cubicBezTo>
                  <a:pt x="78" y="109"/>
                  <a:pt x="78" y="109"/>
                  <a:pt x="78" y="109"/>
                </a:cubicBezTo>
                <a:cubicBezTo>
                  <a:pt x="77" y="107"/>
                  <a:pt x="77" y="106"/>
                  <a:pt x="75" y="105"/>
                </a:cubicBezTo>
                <a:cubicBezTo>
                  <a:pt x="74" y="104"/>
                  <a:pt x="73" y="104"/>
                  <a:pt x="71" y="104"/>
                </a:cubicBezTo>
                <a:cubicBezTo>
                  <a:pt x="68" y="104"/>
                  <a:pt x="66" y="105"/>
                  <a:pt x="65" y="106"/>
                </a:cubicBezTo>
                <a:cubicBezTo>
                  <a:pt x="64" y="107"/>
                  <a:pt x="63" y="109"/>
                  <a:pt x="63" y="112"/>
                </a:cubicBezTo>
                <a:cubicBezTo>
                  <a:pt x="63" y="114"/>
                  <a:pt x="63" y="115"/>
                  <a:pt x="64" y="117"/>
                </a:cubicBezTo>
                <a:cubicBezTo>
                  <a:pt x="64" y="117"/>
                  <a:pt x="65" y="117"/>
                  <a:pt x="65" y="118"/>
                </a:cubicBezTo>
                <a:cubicBezTo>
                  <a:pt x="66" y="118"/>
                  <a:pt x="66" y="119"/>
                  <a:pt x="67" y="119"/>
                </a:cubicBezTo>
                <a:cubicBezTo>
                  <a:pt x="68" y="120"/>
                  <a:pt x="69" y="120"/>
                  <a:pt x="71" y="120"/>
                </a:cubicBezTo>
                <a:cubicBezTo>
                  <a:pt x="72" y="120"/>
                  <a:pt x="74" y="120"/>
                  <a:pt x="74" y="119"/>
                </a:cubicBezTo>
                <a:cubicBezTo>
                  <a:pt x="75" y="119"/>
                  <a:pt x="76" y="118"/>
                  <a:pt x="76" y="118"/>
                </a:cubicBezTo>
                <a:cubicBezTo>
                  <a:pt x="77" y="118"/>
                  <a:pt x="77" y="118"/>
                  <a:pt x="77" y="118"/>
                </a:cubicBezTo>
                <a:cubicBezTo>
                  <a:pt x="77" y="117"/>
                  <a:pt x="78" y="116"/>
                  <a:pt x="78" y="115"/>
                </a:cubicBezTo>
                <a:cubicBezTo>
                  <a:pt x="74" y="113"/>
                  <a:pt x="74" y="113"/>
                  <a:pt x="74" y="113"/>
                </a:cubicBezTo>
                <a:cubicBezTo>
                  <a:pt x="74" y="114"/>
                  <a:pt x="73" y="115"/>
                  <a:pt x="73" y="116"/>
                </a:cubicBezTo>
                <a:close/>
                <a:moveTo>
                  <a:pt x="94" y="106"/>
                </a:moveTo>
                <a:cubicBezTo>
                  <a:pt x="95" y="107"/>
                  <a:pt x="96" y="109"/>
                  <a:pt x="96" y="112"/>
                </a:cubicBezTo>
                <a:cubicBezTo>
                  <a:pt x="96" y="114"/>
                  <a:pt x="95" y="115"/>
                  <a:pt x="95" y="116"/>
                </a:cubicBezTo>
                <a:cubicBezTo>
                  <a:pt x="94" y="117"/>
                  <a:pt x="94" y="117"/>
                  <a:pt x="94" y="118"/>
                </a:cubicBezTo>
                <a:cubicBezTo>
                  <a:pt x="93" y="118"/>
                  <a:pt x="93" y="119"/>
                  <a:pt x="92" y="119"/>
                </a:cubicBezTo>
                <a:cubicBezTo>
                  <a:pt x="91" y="120"/>
                  <a:pt x="90" y="120"/>
                  <a:pt x="88" y="120"/>
                </a:cubicBezTo>
                <a:cubicBezTo>
                  <a:pt x="86" y="120"/>
                  <a:pt x="85" y="120"/>
                  <a:pt x="84" y="119"/>
                </a:cubicBezTo>
                <a:cubicBezTo>
                  <a:pt x="83" y="119"/>
                  <a:pt x="82" y="118"/>
                  <a:pt x="82" y="118"/>
                </a:cubicBezTo>
                <a:cubicBezTo>
                  <a:pt x="81" y="117"/>
                  <a:pt x="81" y="117"/>
                  <a:pt x="81" y="116"/>
                </a:cubicBezTo>
                <a:cubicBezTo>
                  <a:pt x="80" y="115"/>
                  <a:pt x="80" y="114"/>
                  <a:pt x="80" y="112"/>
                </a:cubicBezTo>
                <a:cubicBezTo>
                  <a:pt x="80" y="109"/>
                  <a:pt x="80" y="107"/>
                  <a:pt x="82" y="106"/>
                </a:cubicBezTo>
                <a:cubicBezTo>
                  <a:pt x="83" y="105"/>
                  <a:pt x="85" y="104"/>
                  <a:pt x="88" y="104"/>
                </a:cubicBezTo>
                <a:cubicBezTo>
                  <a:pt x="90" y="104"/>
                  <a:pt x="92" y="105"/>
                  <a:pt x="94" y="106"/>
                </a:cubicBezTo>
                <a:close/>
                <a:moveTo>
                  <a:pt x="91" y="112"/>
                </a:moveTo>
                <a:cubicBezTo>
                  <a:pt x="91" y="110"/>
                  <a:pt x="91" y="109"/>
                  <a:pt x="90" y="109"/>
                </a:cubicBezTo>
                <a:cubicBezTo>
                  <a:pt x="89" y="108"/>
                  <a:pt x="89" y="108"/>
                  <a:pt x="88" y="108"/>
                </a:cubicBezTo>
                <a:cubicBezTo>
                  <a:pt x="87" y="108"/>
                  <a:pt x="86" y="108"/>
                  <a:pt x="85" y="109"/>
                </a:cubicBezTo>
                <a:cubicBezTo>
                  <a:pt x="85" y="109"/>
                  <a:pt x="84" y="110"/>
                  <a:pt x="84" y="112"/>
                </a:cubicBezTo>
                <a:cubicBezTo>
                  <a:pt x="84" y="114"/>
                  <a:pt x="85" y="115"/>
                  <a:pt x="85" y="115"/>
                </a:cubicBezTo>
                <a:cubicBezTo>
                  <a:pt x="86" y="116"/>
                  <a:pt x="87" y="116"/>
                  <a:pt x="88" y="116"/>
                </a:cubicBezTo>
                <a:cubicBezTo>
                  <a:pt x="89" y="116"/>
                  <a:pt x="89" y="116"/>
                  <a:pt x="90" y="115"/>
                </a:cubicBezTo>
                <a:cubicBezTo>
                  <a:pt x="91" y="115"/>
                  <a:pt x="91" y="113"/>
                  <a:pt x="91" y="112"/>
                </a:cubicBezTo>
                <a:close/>
                <a:moveTo>
                  <a:pt x="112" y="109"/>
                </a:moveTo>
                <a:cubicBezTo>
                  <a:pt x="112" y="110"/>
                  <a:pt x="112" y="111"/>
                  <a:pt x="112" y="112"/>
                </a:cubicBezTo>
                <a:cubicBezTo>
                  <a:pt x="112" y="114"/>
                  <a:pt x="112" y="115"/>
                  <a:pt x="112" y="116"/>
                </a:cubicBezTo>
                <a:cubicBezTo>
                  <a:pt x="112" y="117"/>
                  <a:pt x="111" y="117"/>
                  <a:pt x="110" y="118"/>
                </a:cubicBezTo>
                <a:cubicBezTo>
                  <a:pt x="110" y="118"/>
                  <a:pt x="110" y="118"/>
                  <a:pt x="110" y="118"/>
                </a:cubicBezTo>
                <a:cubicBezTo>
                  <a:pt x="110" y="119"/>
                  <a:pt x="109" y="119"/>
                  <a:pt x="108" y="119"/>
                </a:cubicBezTo>
                <a:cubicBezTo>
                  <a:pt x="107" y="119"/>
                  <a:pt x="106" y="120"/>
                  <a:pt x="105" y="120"/>
                </a:cubicBezTo>
                <a:cubicBezTo>
                  <a:pt x="98" y="120"/>
                  <a:pt x="98" y="120"/>
                  <a:pt x="98" y="120"/>
                </a:cubicBezTo>
                <a:cubicBezTo>
                  <a:pt x="98" y="118"/>
                  <a:pt x="98" y="118"/>
                  <a:pt x="98" y="118"/>
                </a:cubicBezTo>
                <a:cubicBezTo>
                  <a:pt x="98" y="104"/>
                  <a:pt x="98" y="104"/>
                  <a:pt x="98" y="104"/>
                </a:cubicBezTo>
                <a:cubicBezTo>
                  <a:pt x="105" y="104"/>
                  <a:pt x="105" y="104"/>
                  <a:pt x="105" y="104"/>
                </a:cubicBezTo>
                <a:cubicBezTo>
                  <a:pt x="107" y="104"/>
                  <a:pt x="108" y="104"/>
                  <a:pt x="109" y="105"/>
                </a:cubicBezTo>
                <a:cubicBezTo>
                  <a:pt x="110" y="105"/>
                  <a:pt x="110" y="106"/>
                  <a:pt x="111" y="106"/>
                </a:cubicBezTo>
                <a:cubicBezTo>
                  <a:pt x="111" y="107"/>
                  <a:pt x="112" y="108"/>
                  <a:pt x="112" y="109"/>
                </a:cubicBezTo>
                <a:close/>
                <a:moveTo>
                  <a:pt x="108" y="112"/>
                </a:moveTo>
                <a:cubicBezTo>
                  <a:pt x="108" y="110"/>
                  <a:pt x="107" y="109"/>
                  <a:pt x="107" y="109"/>
                </a:cubicBezTo>
                <a:cubicBezTo>
                  <a:pt x="106" y="108"/>
                  <a:pt x="105" y="108"/>
                  <a:pt x="104" y="108"/>
                </a:cubicBezTo>
                <a:cubicBezTo>
                  <a:pt x="103" y="108"/>
                  <a:pt x="103" y="108"/>
                  <a:pt x="103" y="108"/>
                </a:cubicBezTo>
                <a:cubicBezTo>
                  <a:pt x="103" y="116"/>
                  <a:pt x="103" y="116"/>
                  <a:pt x="103" y="116"/>
                </a:cubicBezTo>
                <a:cubicBezTo>
                  <a:pt x="104" y="116"/>
                  <a:pt x="104" y="116"/>
                  <a:pt x="104" y="116"/>
                </a:cubicBezTo>
                <a:cubicBezTo>
                  <a:pt x="105" y="116"/>
                  <a:pt x="106" y="116"/>
                  <a:pt x="106" y="116"/>
                </a:cubicBezTo>
                <a:cubicBezTo>
                  <a:pt x="107" y="116"/>
                  <a:pt x="107" y="115"/>
                  <a:pt x="107" y="115"/>
                </a:cubicBezTo>
                <a:cubicBezTo>
                  <a:pt x="108" y="114"/>
                  <a:pt x="108" y="113"/>
                  <a:pt x="108" y="112"/>
                </a:cubicBezTo>
                <a:close/>
                <a:moveTo>
                  <a:pt x="120" y="113"/>
                </a:moveTo>
                <a:cubicBezTo>
                  <a:pt x="127" y="113"/>
                  <a:pt x="127" y="113"/>
                  <a:pt x="127" y="113"/>
                </a:cubicBezTo>
                <a:cubicBezTo>
                  <a:pt x="127" y="110"/>
                  <a:pt x="127" y="110"/>
                  <a:pt x="127" y="110"/>
                </a:cubicBezTo>
                <a:cubicBezTo>
                  <a:pt x="120" y="110"/>
                  <a:pt x="120" y="110"/>
                  <a:pt x="120" y="110"/>
                </a:cubicBezTo>
                <a:cubicBezTo>
                  <a:pt x="120" y="108"/>
                  <a:pt x="120" y="108"/>
                  <a:pt x="120" y="108"/>
                </a:cubicBezTo>
                <a:cubicBezTo>
                  <a:pt x="128" y="108"/>
                  <a:pt x="128" y="108"/>
                  <a:pt x="128" y="108"/>
                </a:cubicBezTo>
                <a:cubicBezTo>
                  <a:pt x="128" y="104"/>
                  <a:pt x="128" y="104"/>
                  <a:pt x="128" y="104"/>
                </a:cubicBezTo>
                <a:cubicBezTo>
                  <a:pt x="115" y="104"/>
                  <a:pt x="115" y="104"/>
                  <a:pt x="115" y="104"/>
                </a:cubicBezTo>
                <a:cubicBezTo>
                  <a:pt x="115" y="118"/>
                  <a:pt x="115" y="118"/>
                  <a:pt x="115" y="118"/>
                </a:cubicBezTo>
                <a:cubicBezTo>
                  <a:pt x="115" y="120"/>
                  <a:pt x="115" y="120"/>
                  <a:pt x="115" y="120"/>
                </a:cubicBezTo>
                <a:cubicBezTo>
                  <a:pt x="128" y="120"/>
                  <a:pt x="128" y="120"/>
                  <a:pt x="128" y="120"/>
                </a:cubicBezTo>
                <a:cubicBezTo>
                  <a:pt x="128" y="118"/>
                  <a:pt x="128" y="118"/>
                  <a:pt x="128" y="118"/>
                </a:cubicBezTo>
                <a:cubicBezTo>
                  <a:pt x="128" y="116"/>
                  <a:pt x="128" y="116"/>
                  <a:pt x="128" y="116"/>
                </a:cubicBezTo>
                <a:cubicBezTo>
                  <a:pt x="120" y="116"/>
                  <a:pt x="120" y="116"/>
                  <a:pt x="120" y="116"/>
                </a:cubicBezTo>
                <a:lnTo>
                  <a:pt x="120" y="113"/>
                </a:lnTo>
                <a:close/>
              </a:path>
            </a:pathLst>
          </a:custGeom>
          <a:solidFill>
            <a:schemeClr val="bg1"/>
          </a:solidFill>
          <a:ln>
            <a:noFill/>
          </a:ln>
        </p:spPr>
        <p:txBody>
          <a:bodyPr vert="horz" wrap="square" lIns="91440" tIns="45720" rIns="91440" bIns="45720" numCol="1" anchor="t" anchorCtr="0" compatLnSpc="1"/>
          <a:lstStyle/>
          <a:p>
            <a:endParaRPr lang="zh-CN" altLang="en-US">
              <a:latin typeface="Bebas" pitchFamily="2" charset="0"/>
              <a:ea typeface="微软雅黑" panose="020B0503020204020204" pitchFamily="34" charset="-122"/>
              <a:sym typeface="Bebas" pitchFamily="2" charset="0"/>
            </a:endParaRPr>
          </a:p>
        </p:txBody>
      </p:sp>
      <p:sp>
        <p:nvSpPr>
          <p:cNvPr id="66" name="Freeform 9"/>
          <p:cNvSpPr>
            <a:spLocks noEditPoints="1"/>
          </p:cNvSpPr>
          <p:nvPr/>
        </p:nvSpPr>
        <p:spPr bwMode="auto">
          <a:xfrm>
            <a:off x="6416613" y="4599381"/>
            <a:ext cx="350524" cy="366006"/>
          </a:xfrm>
          <a:custGeom>
            <a:avLst/>
            <a:gdLst>
              <a:gd name="T0" fmla="*/ 86 w 134"/>
              <a:gd name="T1" fmla="*/ 115 h 140"/>
              <a:gd name="T2" fmla="*/ 82 w 134"/>
              <a:gd name="T3" fmla="*/ 118 h 140"/>
              <a:gd name="T4" fmla="*/ 10 w 134"/>
              <a:gd name="T5" fmla="*/ 115 h 140"/>
              <a:gd name="T6" fmla="*/ 14 w 134"/>
              <a:gd name="T7" fmla="*/ 11 h 140"/>
              <a:gd name="T8" fmla="*/ 86 w 134"/>
              <a:gd name="T9" fmla="*/ 15 h 140"/>
              <a:gd name="T10" fmla="*/ 96 w 134"/>
              <a:gd name="T11" fmla="*/ 16 h 140"/>
              <a:gd name="T12" fmla="*/ 82 w 134"/>
              <a:gd name="T13" fmla="*/ 0 h 140"/>
              <a:gd name="T14" fmla="*/ 0 w 134"/>
              <a:gd name="T15" fmla="*/ 14 h 140"/>
              <a:gd name="T16" fmla="*/ 14 w 134"/>
              <a:gd name="T17" fmla="*/ 140 h 140"/>
              <a:gd name="T18" fmla="*/ 96 w 134"/>
              <a:gd name="T19" fmla="*/ 126 h 140"/>
              <a:gd name="T20" fmla="*/ 96 w 134"/>
              <a:gd name="T21" fmla="*/ 125 h 140"/>
              <a:gd name="T22" fmla="*/ 86 w 134"/>
              <a:gd name="T23" fmla="*/ 87 h 140"/>
              <a:gd name="T24" fmla="*/ 55 w 134"/>
              <a:gd name="T25" fmla="*/ 4 h 140"/>
              <a:gd name="T26" fmla="*/ 55 w 134"/>
              <a:gd name="T27" fmla="*/ 7 h 140"/>
              <a:gd name="T28" fmla="*/ 40 w 134"/>
              <a:gd name="T29" fmla="*/ 5 h 140"/>
              <a:gd name="T30" fmla="*/ 48 w 134"/>
              <a:gd name="T31" fmla="*/ 135 h 140"/>
              <a:gd name="T32" fmla="*/ 48 w 134"/>
              <a:gd name="T33" fmla="*/ 123 h 140"/>
              <a:gd name="T34" fmla="*/ 48 w 134"/>
              <a:gd name="T35" fmla="*/ 135 h 140"/>
              <a:gd name="T36" fmla="*/ 96 w 134"/>
              <a:gd name="T37" fmla="*/ 22 h 140"/>
              <a:gd name="T38" fmla="*/ 62 w 134"/>
              <a:gd name="T39" fmla="*/ 22 h 140"/>
              <a:gd name="T40" fmla="*/ 51 w 134"/>
              <a:gd name="T41" fmla="*/ 70 h 140"/>
              <a:gd name="T42" fmla="*/ 66 w 134"/>
              <a:gd name="T43" fmla="*/ 81 h 140"/>
              <a:gd name="T44" fmla="*/ 83 w 134"/>
              <a:gd name="T45" fmla="*/ 81 h 140"/>
              <a:gd name="T46" fmla="*/ 96 w 134"/>
              <a:gd name="T47" fmla="*/ 81 h 140"/>
              <a:gd name="T48" fmla="*/ 134 w 134"/>
              <a:gd name="T49" fmla="*/ 70 h 140"/>
              <a:gd name="T50" fmla="*/ 124 w 134"/>
              <a:gd name="T51" fmla="*/ 22 h 140"/>
              <a:gd name="T52" fmla="*/ 124 w 134"/>
              <a:gd name="T53" fmla="*/ 74 h 140"/>
              <a:gd name="T54" fmla="*/ 86 w 134"/>
              <a:gd name="T55" fmla="*/ 74 h 140"/>
              <a:gd name="T56" fmla="*/ 58 w 134"/>
              <a:gd name="T57" fmla="*/ 70 h 140"/>
              <a:gd name="T58" fmla="*/ 62 w 134"/>
              <a:gd name="T59" fmla="*/ 29 h 140"/>
              <a:gd name="T60" fmla="*/ 96 w 134"/>
              <a:gd name="T61" fmla="*/ 29 h 140"/>
              <a:gd name="T62" fmla="*/ 127 w 134"/>
              <a:gd name="T63" fmla="*/ 33 h 140"/>
              <a:gd name="T64" fmla="*/ 82 w 134"/>
              <a:gd name="T65" fmla="*/ 37 h 140"/>
              <a:gd name="T66" fmla="*/ 109 w 134"/>
              <a:gd name="T67" fmla="*/ 56 h 140"/>
              <a:gd name="T68" fmla="*/ 88 w 134"/>
              <a:gd name="T69" fmla="*/ 62 h 140"/>
              <a:gd name="T70" fmla="*/ 101 w 134"/>
              <a:gd name="T71" fmla="*/ 64 h 140"/>
              <a:gd name="T72" fmla="*/ 109 w 134"/>
              <a:gd name="T73" fmla="*/ 65 h 140"/>
              <a:gd name="T74" fmla="*/ 102 w 134"/>
              <a:gd name="T75" fmla="*/ 66 h 140"/>
              <a:gd name="T76" fmla="*/ 86 w 134"/>
              <a:gd name="T77" fmla="*/ 69 h 140"/>
              <a:gd name="T78" fmla="*/ 86 w 134"/>
              <a:gd name="T79" fmla="*/ 61 h 140"/>
              <a:gd name="T80" fmla="*/ 87 w 134"/>
              <a:gd name="T81" fmla="*/ 57 h 140"/>
              <a:gd name="T82" fmla="*/ 81 w 134"/>
              <a:gd name="T83" fmla="*/ 39 h 140"/>
              <a:gd name="T84" fmla="*/ 78 w 134"/>
              <a:gd name="T85" fmla="*/ 37 h 140"/>
              <a:gd name="T86" fmla="*/ 78 w 134"/>
              <a:gd name="T87" fmla="*/ 33 h 140"/>
              <a:gd name="T88" fmla="*/ 80 w 134"/>
              <a:gd name="T89" fmla="*/ 3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40">
                <a:moveTo>
                  <a:pt x="86" y="87"/>
                </a:moveTo>
                <a:cubicBezTo>
                  <a:pt x="86" y="115"/>
                  <a:pt x="86" y="115"/>
                  <a:pt x="86" y="115"/>
                </a:cubicBezTo>
                <a:cubicBezTo>
                  <a:pt x="86" y="115"/>
                  <a:pt x="86" y="115"/>
                  <a:pt x="86" y="115"/>
                </a:cubicBezTo>
                <a:cubicBezTo>
                  <a:pt x="86" y="117"/>
                  <a:pt x="84" y="118"/>
                  <a:pt x="82" y="118"/>
                </a:cubicBezTo>
                <a:cubicBezTo>
                  <a:pt x="14" y="118"/>
                  <a:pt x="14" y="118"/>
                  <a:pt x="14" y="118"/>
                </a:cubicBezTo>
                <a:cubicBezTo>
                  <a:pt x="12" y="118"/>
                  <a:pt x="10" y="117"/>
                  <a:pt x="10" y="115"/>
                </a:cubicBezTo>
                <a:cubicBezTo>
                  <a:pt x="10" y="15"/>
                  <a:pt x="10" y="15"/>
                  <a:pt x="10" y="15"/>
                </a:cubicBezTo>
                <a:cubicBezTo>
                  <a:pt x="10" y="13"/>
                  <a:pt x="12" y="11"/>
                  <a:pt x="14" y="11"/>
                </a:cubicBezTo>
                <a:cubicBezTo>
                  <a:pt x="82" y="11"/>
                  <a:pt x="82" y="11"/>
                  <a:pt x="82" y="11"/>
                </a:cubicBezTo>
                <a:cubicBezTo>
                  <a:pt x="84" y="11"/>
                  <a:pt x="86" y="13"/>
                  <a:pt x="86" y="15"/>
                </a:cubicBezTo>
                <a:cubicBezTo>
                  <a:pt x="86" y="16"/>
                  <a:pt x="86" y="16"/>
                  <a:pt x="86" y="16"/>
                </a:cubicBezTo>
                <a:cubicBezTo>
                  <a:pt x="96" y="16"/>
                  <a:pt x="96" y="16"/>
                  <a:pt x="96" y="16"/>
                </a:cubicBezTo>
                <a:cubicBezTo>
                  <a:pt x="96" y="14"/>
                  <a:pt x="96" y="14"/>
                  <a:pt x="96" y="14"/>
                </a:cubicBezTo>
                <a:cubicBezTo>
                  <a:pt x="96" y="6"/>
                  <a:pt x="90" y="0"/>
                  <a:pt x="82" y="0"/>
                </a:cubicBezTo>
                <a:cubicBezTo>
                  <a:pt x="14" y="0"/>
                  <a:pt x="14" y="0"/>
                  <a:pt x="14" y="0"/>
                </a:cubicBezTo>
                <a:cubicBezTo>
                  <a:pt x="6" y="0"/>
                  <a:pt x="0" y="6"/>
                  <a:pt x="0" y="14"/>
                </a:cubicBezTo>
                <a:cubicBezTo>
                  <a:pt x="0" y="126"/>
                  <a:pt x="0" y="126"/>
                  <a:pt x="0" y="126"/>
                </a:cubicBezTo>
                <a:cubicBezTo>
                  <a:pt x="0" y="134"/>
                  <a:pt x="6" y="140"/>
                  <a:pt x="14" y="140"/>
                </a:cubicBezTo>
                <a:cubicBezTo>
                  <a:pt x="82" y="140"/>
                  <a:pt x="82" y="140"/>
                  <a:pt x="82" y="140"/>
                </a:cubicBezTo>
                <a:cubicBezTo>
                  <a:pt x="90" y="140"/>
                  <a:pt x="96" y="134"/>
                  <a:pt x="96" y="126"/>
                </a:cubicBezTo>
                <a:cubicBezTo>
                  <a:pt x="96" y="126"/>
                  <a:pt x="96" y="126"/>
                  <a:pt x="96" y="126"/>
                </a:cubicBezTo>
                <a:cubicBezTo>
                  <a:pt x="96" y="125"/>
                  <a:pt x="96" y="125"/>
                  <a:pt x="96" y="125"/>
                </a:cubicBezTo>
                <a:cubicBezTo>
                  <a:pt x="96" y="87"/>
                  <a:pt x="96" y="87"/>
                  <a:pt x="96" y="87"/>
                </a:cubicBezTo>
                <a:cubicBezTo>
                  <a:pt x="86" y="87"/>
                  <a:pt x="86" y="87"/>
                  <a:pt x="86" y="87"/>
                </a:cubicBezTo>
                <a:close/>
                <a:moveTo>
                  <a:pt x="42" y="4"/>
                </a:moveTo>
                <a:cubicBezTo>
                  <a:pt x="55" y="4"/>
                  <a:pt x="55" y="4"/>
                  <a:pt x="55" y="4"/>
                </a:cubicBezTo>
                <a:cubicBezTo>
                  <a:pt x="55" y="4"/>
                  <a:pt x="56" y="4"/>
                  <a:pt x="56" y="5"/>
                </a:cubicBezTo>
                <a:cubicBezTo>
                  <a:pt x="56" y="6"/>
                  <a:pt x="55" y="7"/>
                  <a:pt x="55" y="7"/>
                </a:cubicBezTo>
                <a:cubicBezTo>
                  <a:pt x="42" y="7"/>
                  <a:pt x="42" y="7"/>
                  <a:pt x="42" y="7"/>
                </a:cubicBezTo>
                <a:cubicBezTo>
                  <a:pt x="41" y="7"/>
                  <a:pt x="40" y="6"/>
                  <a:pt x="40" y="5"/>
                </a:cubicBezTo>
                <a:cubicBezTo>
                  <a:pt x="40" y="4"/>
                  <a:pt x="41" y="4"/>
                  <a:pt x="42" y="4"/>
                </a:cubicBezTo>
                <a:close/>
                <a:moveTo>
                  <a:pt x="48" y="135"/>
                </a:moveTo>
                <a:cubicBezTo>
                  <a:pt x="45" y="135"/>
                  <a:pt x="42" y="133"/>
                  <a:pt x="42" y="129"/>
                </a:cubicBezTo>
                <a:cubicBezTo>
                  <a:pt x="42" y="125"/>
                  <a:pt x="45" y="123"/>
                  <a:pt x="48" y="123"/>
                </a:cubicBezTo>
                <a:cubicBezTo>
                  <a:pt x="52" y="123"/>
                  <a:pt x="54" y="125"/>
                  <a:pt x="54" y="129"/>
                </a:cubicBezTo>
                <a:cubicBezTo>
                  <a:pt x="54" y="133"/>
                  <a:pt x="52" y="135"/>
                  <a:pt x="48" y="135"/>
                </a:cubicBezTo>
                <a:close/>
                <a:moveTo>
                  <a:pt x="124" y="22"/>
                </a:moveTo>
                <a:cubicBezTo>
                  <a:pt x="96" y="22"/>
                  <a:pt x="96" y="22"/>
                  <a:pt x="96" y="22"/>
                </a:cubicBezTo>
                <a:cubicBezTo>
                  <a:pt x="86" y="22"/>
                  <a:pt x="86" y="22"/>
                  <a:pt x="86" y="22"/>
                </a:cubicBezTo>
                <a:cubicBezTo>
                  <a:pt x="62" y="22"/>
                  <a:pt x="62" y="22"/>
                  <a:pt x="62" y="22"/>
                </a:cubicBezTo>
                <a:cubicBezTo>
                  <a:pt x="56" y="22"/>
                  <a:pt x="51" y="27"/>
                  <a:pt x="51" y="33"/>
                </a:cubicBezTo>
                <a:cubicBezTo>
                  <a:pt x="51" y="70"/>
                  <a:pt x="51" y="70"/>
                  <a:pt x="51" y="70"/>
                </a:cubicBezTo>
                <a:cubicBezTo>
                  <a:pt x="51" y="76"/>
                  <a:pt x="56" y="81"/>
                  <a:pt x="62" y="81"/>
                </a:cubicBezTo>
                <a:cubicBezTo>
                  <a:pt x="66" y="81"/>
                  <a:pt x="66" y="81"/>
                  <a:pt x="66" y="81"/>
                </a:cubicBezTo>
                <a:cubicBezTo>
                  <a:pt x="66" y="102"/>
                  <a:pt x="66" y="102"/>
                  <a:pt x="66" y="102"/>
                </a:cubicBezTo>
                <a:cubicBezTo>
                  <a:pt x="83" y="81"/>
                  <a:pt x="83" y="81"/>
                  <a:pt x="83" y="81"/>
                </a:cubicBezTo>
                <a:cubicBezTo>
                  <a:pt x="86" y="81"/>
                  <a:pt x="86" y="81"/>
                  <a:pt x="86" y="81"/>
                </a:cubicBezTo>
                <a:cubicBezTo>
                  <a:pt x="96" y="81"/>
                  <a:pt x="96" y="81"/>
                  <a:pt x="96" y="81"/>
                </a:cubicBezTo>
                <a:cubicBezTo>
                  <a:pt x="124" y="81"/>
                  <a:pt x="124" y="81"/>
                  <a:pt x="124" y="81"/>
                </a:cubicBezTo>
                <a:cubicBezTo>
                  <a:pt x="129" y="81"/>
                  <a:pt x="134" y="76"/>
                  <a:pt x="134" y="70"/>
                </a:cubicBezTo>
                <a:cubicBezTo>
                  <a:pt x="134" y="33"/>
                  <a:pt x="134" y="33"/>
                  <a:pt x="134" y="33"/>
                </a:cubicBezTo>
                <a:cubicBezTo>
                  <a:pt x="134" y="27"/>
                  <a:pt x="129" y="22"/>
                  <a:pt x="124" y="22"/>
                </a:cubicBezTo>
                <a:close/>
                <a:moveTo>
                  <a:pt x="127" y="70"/>
                </a:moveTo>
                <a:cubicBezTo>
                  <a:pt x="127" y="72"/>
                  <a:pt x="126" y="74"/>
                  <a:pt x="124" y="74"/>
                </a:cubicBezTo>
                <a:cubicBezTo>
                  <a:pt x="96" y="74"/>
                  <a:pt x="96" y="74"/>
                  <a:pt x="96" y="74"/>
                </a:cubicBezTo>
                <a:cubicBezTo>
                  <a:pt x="86" y="74"/>
                  <a:pt x="86" y="74"/>
                  <a:pt x="86" y="74"/>
                </a:cubicBezTo>
                <a:cubicBezTo>
                  <a:pt x="62" y="74"/>
                  <a:pt x="62" y="74"/>
                  <a:pt x="62" y="74"/>
                </a:cubicBezTo>
                <a:cubicBezTo>
                  <a:pt x="60" y="74"/>
                  <a:pt x="58" y="72"/>
                  <a:pt x="58" y="70"/>
                </a:cubicBezTo>
                <a:cubicBezTo>
                  <a:pt x="58" y="33"/>
                  <a:pt x="58" y="33"/>
                  <a:pt x="58" y="33"/>
                </a:cubicBezTo>
                <a:cubicBezTo>
                  <a:pt x="58" y="30"/>
                  <a:pt x="60" y="29"/>
                  <a:pt x="62" y="29"/>
                </a:cubicBezTo>
                <a:cubicBezTo>
                  <a:pt x="86" y="29"/>
                  <a:pt x="86" y="29"/>
                  <a:pt x="86" y="29"/>
                </a:cubicBezTo>
                <a:cubicBezTo>
                  <a:pt x="96" y="29"/>
                  <a:pt x="96" y="29"/>
                  <a:pt x="96" y="29"/>
                </a:cubicBezTo>
                <a:cubicBezTo>
                  <a:pt x="124" y="29"/>
                  <a:pt x="124" y="29"/>
                  <a:pt x="124" y="29"/>
                </a:cubicBezTo>
                <a:cubicBezTo>
                  <a:pt x="126" y="29"/>
                  <a:pt x="127" y="30"/>
                  <a:pt x="127" y="33"/>
                </a:cubicBezTo>
                <a:lnTo>
                  <a:pt x="127" y="70"/>
                </a:lnTo>
                <a:close/>
                <a:moveTo>
                  <a:pt x="82" y="37"/>
                </a:moveTo>
                <a:cubicBezTo>
                  <a:pt x="112" y="41"/>
                  <a:pt x="112" y="41"/>
                  <a:pt x="112" y="41"/>
                </a:cubicBezTo>
                <a:cubicBezTo>
                  <a:pt x="109" y="56"/>
                  <a:pt x="109" y="56"/>
                  <a:pt x="109" y="56"/>
                </a:cubicBezTo>
                <a:cubicBezTo>
                  <a:pt x="90" y="57"/>
                  <a:pt x="90" y="57"/>
                  <a:pt x="90" y="57"/>
                </a:cubicBezTo>
                <a:cubicBezTo>
                  <a:pt x="88" y="62"/>
                  <a:pt x="88" y="62"/>
                  <a:pt x="88" y="62"/>
                </a:cubicBezTo>
                <a:cubicBezTo>
                  <a:pt x="89" y="62"/>
                  <a:pt x="89" y="63"/>
                  <a:pt x="90" y="64"/>
                </a:cubicBezTo>
                <a:cubicBezTo>
                  <a:pt x="101" y="64"/>
                  <a:pt x="101" y="64"/>
                  <a:pt x="101" y="64"/>
                </a:cubicBezTo>
                <a:cubicBezTo>
                  <a:pt x="102" y="62"/>
                  <a:pt x="103" y="61"/>
                  <a:pt x="105" y="61"/>
                </a:cubicBezTo>
                <a:cubicBezTo>
                  <a:pt x="107" y="61"/>
                  <a:pt x="109" y="63"/>
                  <a:pt x="109" y="65"/>
                </a:cubicBezTo>
                <a:cubicBezTo>
                  <a:pt x="109" y="67"/>
                  <a:pt x="107" y="69"/>
                  <a:pt x="105" y="69"/>
                </a:cubicBezTo>
                <a:cubicBezTo>
                  <a:pt x="103" y="69"/>
                  <a:pt x="102" y="68"/>
                  <a:pt x="102" y="66"/>
                </a:cubicBezTo>
                <a:cubicBezTo>
                  <a:pt x="89" y="66"/>
                  <a:pt x="89" y="66"/>
                  <a:pt x="89" y="66"/>
                </a:cubicBezTo>
                <a:cubicBezTo>
                  <a:pt x="89" y="68"/>
                  <a:pt x="87" y="69"/>
                  <a:pt x="86" y="69"/>
                </a:cubicBezTo>
                <a:cubicBezTo>
                  <a:pt x="84" y="69"/>
                  <a:pt x="82" y="67"/>
                  <a:pt x="82" y="65"/>
                </a:cubicBezTo>
                <a:cubicBezTo>
                  <a:pt x="82" y="63"/>
                  <a:pt x="84" y="61"/>
                  <a:pt x="86" y="61"/>
                </a:cubicBezTo>
                <a:cubicBezTo>
                  <a:pt x="86" y="61"/>
                  <a:pt x="86" y="61"/>
                  <a:pt x="86" y="61"/>
                </a:cubicBezTo>
                <a:cubicBezTo>
                  <a:pt x="87" y="57"/>
                  <a:pt x="87" y="57"/>
                  <a:pt x="87" y="57"/>
                </a:cubicBezTo>
                <a:cubicBezTo>
                  <a:pt x="86" y="57"/>
                  <a:pt x="86" y="57"/>
                  <a:pt x="86" y="57"/>
                </a:cubicBezTo>
                <a:cubicBezTo>
                  <a:pt x="81" y="39"/>
                  <a:pt x="81" y="39"/>
                  <a:pt x="81" y="39"/>
                </a:cubicBezTo>
                <a:cubicBezTo>
                  <a:pt x="78" y="37"/>
                  <a:pt x="78" y="37"/>
                  <a:pt x="78" y="37"/>
                </a:cubicBezTo>
                <a:cubicBezTo>
                  <a:pt x="78" y="37"/>
                  <a:pt x="78" y="37"/>
                  <a:pt x="78" y="37"/>
                </a:cubicBezTo>
                <a:cubicBezTo>
                  <a:pt x="77" y="37"/>
                  <a:pt x="76" y="36"/>
                  <a:pt x="76" y="35"/>
                </a:cubicBezTo>
                <a:cubicBezTo>
                  <a:pt x="76" y="34"/>
                  <a:pt x="77" y="33"/>
                  <a:pt x="78" y="33"/>
                </a:cubicBezTo>
                <a:cubicBezTo>
                  <a:pt x="79" y="33"/>
                  <a:pt x="80" y="34"/>
                  <a:pt x="80" y="35"/>
                </a:cubicBezTo>
                <a:cubicBezTo>
                  <a:pt x="80" y="35"/>
                  <a:pt x="80" y="35"/>
                  <a:pt x="80" y="35"/>
                </a:cubicBezTo>
                <a:lnTo>
                  <a:pt x="82" y="37"/>
                </a:lnTo>
                <a:close/>
              </a:path>
            </a:pathLst>
          </a:custGeom>
          <a:solidFill>
            <a:schemeClr val="bg1"/>
          </a:solidFill>
          <a:ln>
            <a:noFill/>
          </a:ln>
        </p:spPr>
        <p:txBody>
          <a:bodyPr vert="horz" wrap="square" lIns="91440" tIns="45720" rIns="91440" bIns="45720" numCol="1" anchor="t" anchorCtr="0" compatLnSpc="1"/>
          <a:lstStyle/>
          <a:p>
            <a:endParaRPr lang="zh-CN" altLang="en-US">
              <a:latin typeface="Bebas" pitchFamily="2" charset="0"/>
              <a:ea typeface="微软雅黑" panose="020B0503020204020204" pitchFamily="34" charset="-122"/>
              <a:sym typeface="Bebas" pitchFamily="2" charset="0"/>
            </a:endParaRPr>
          </a:p>
        </p:txBody>
      </p:sp>
      <p:sp>
        <p:nvSpPr>
          <p:cNvPr id="67" name="Freeform 11"/>
          <p:cNvSpPr>
            <a:spLocks noEditPoints="1"/>
          </p:cNvSpPr>
          <p:nvPr/>
        </p:nvSpPr>
        <p:spPr bwMode="auto">
          <a:xfrm>
            <a:off x="1446494" y="4587770"/>
            <a:ext cx="297450" cy="389228"/>
          </a:xfrm>
          <a:custGeom>
            <a:avLst/>
            <a:gdLst>
              <a:gd name="T0" fmla="*/ 95 w 114"/>
              <a:gd name="T1" fmla="*/ 99 h 149"/>
              <a:gd name="T2" fmla="*/ 93 w 114"/>
              <a:gd name="T3" fmla="*/ 98 h 149"/>
              <a:gd name="T4" fmla="*/ 89 w 114"/>
              <a:gd name="T5" fmla="*/ 96 h 149"/>
              <a:gd name="T6" fmla="*/ 74 w 114"/>
              <a:gd name="T7" fmla="*/ 85 h 149"/>
              <a:gd name="T8" fmla="*/ 90 w 114"/>
              <a:gd name="T9" fmla="*/ 58 h 149"/>
              <a:gd name="T10" fmla="*/ 57 w 114"/>
              <a:gd name="T11" fmla="*/ 1 h 149"/>
              <a:gd name="T12" fmla="*/ 19 w 114"/>
              <a:gd name="T13" fmla="*/ 41 h 149"/>
              <a:gd name="T14" fmla="*/ 42 w 114"/>
              <a:gd name="T15" fmla="*/ 87 h 149"/>
              <a:gd name="T16" fmla="*/ 25 w 114"/>
              <a:gd name="T17" fmla="*/ 96 h 149"/>
              <a:gd name="T18" fmla="*/ 21 w 114"/>
              <a:gd name="T19" fmla="*/ 98 h 149"/>
              <a:gd name="T20" fmla="*/ 19 w 114"/>
              <a:gd name="T21" fmla="*/ 99 h 149"/>
              <a:gd name="T22" fmla="*/ 0 w 114"/>
              <a:gd name="T23" fmla="*/ 123 h 149"/>
              <a:gd name="T24" fmla="*/ 1 w 114"/>
              <a:gd name="T25" fmla="*/ 149 h 149"/>
              <a:gd name="T26" fmla="*/ 113 w 114"/>
              <a:gd name="T27" fmla="*/ 149 h 149"/>
              <a:gd name="T28" fmla="*/ 114 w 114"/>
              <a:gd name="T29" fmla="*/ 147 h 149"/>
              <a:gd name="T30" fmla="*/ 95 w 114"/>
              <a:gd name="T31" fmla="*/ 99 h 149"/>
              <a:gd name="T32" fmla="*/ 82 w 114"/>
              <a:gd name="T33" fmla="*/ 28 h 149"/>
              <a:gd name="T34" fmla="*/ 30 w 114"/>
              <a:gd name="T35" fmla="*/ 26 h 149"/>
              <a:gd name="T36" fmla="*/ 40 w 114"/>
              <a:gd name="T37" fmla="*/ 74 h 149"/>
              <a:gd name="T38" fmla="*/ 33 w 114"/>
              <a:gd name="T39" fmla="*/ 61 h 149"/>
              <a:gd name="T40" fmla="*/ 43 w 114"/>
              <a:gd name="T41" fmla="*/ 25 h 149"/>
              <a:gd name="T42" fmla="*/ 62 w 114"/>
              <a:gd name="T43" fmla="*/ 42 h 149"/>
              <a:gd name="T44" fmla="*/ 50 w 114"/>
              <a:gd name="T45" fmla="*/ 29 h 149"/>
              <a:gd name="T46" fmla="*/ 77 w 114"/>
              <a:gd name="T47" fmla="*/ 43 h 149"/>
              <a:gd name="T48" fmla="*/ 80 w 114"/>
              <a:gd name="T49" fmla="*/ 47 h 149"/>
              <a:gd name="T50" fmla="*/ 67 w 114"/>
              <a:gd name="T51" fmla="*/ 68 h 149"/>
              <a:gd name="T52" fmla="*/ 56 w 114"/>
              <a:gd name="T53" fmla="*/ 70 h 149"/>
              <a:gd name="T54" fmla="*/ 67 w 114"/>
              <a:gd name="T55" fmla="*/ 70 h 149"/>
              <a:gd name="T56" fmla="*/ 81 w 114"/>
              <a:gd name="T57" fmla="*/ 50 h 149"/>
              <a:gd name="T58" fmla="*/ 82 w 114"/>
              <a:gd name="T59" fmla="*/ 57 h 149"/>
              <a:gd name="T60" fmla="*/ 73 w 114"/>
              <a:gd name="T61" fmla="*/ 74 h 149"/>
              <a:gd name="T62" fmla="*/ 73 w 114"/>
              <a:gd name="T63" fmla="*/ 74 h 149"/>
              <a:gd name="T64" fmla="*/ 57 w 114"/>
              <a:gd name="T65" fmla="*/ 85 h 149"/>
              <a:gd name="T66" fmla="*/ 42 w 114"/>
              <a:gd name="T67" fmla="*/ 76 h 149"/>
              <a:gd name="T68" fmla="*/ 79 w 114"/>
              <a:gd name="T69" fmla="*/ 99 h 149"/>
              <a:gd name="T70" fmla="*/ 57 w 114"/>
              <a:gd name="T71" fmla="*/ 113 h 149"/>
              <a:gd name="T72" fmla="*/ 36 w 114"/>
              <a:gd name="T73" fmla="*/ 100 h 149"/>
              <a:gd name="T74" fmla="*/ 41 w 114"/>
              <a:gd name="T75" fmla="*/ 93 h 149"/>
              <a:gd name="T76" fmla="*/ 42 w 114"/>
              <a:gd name="T77" fmla="*/ 92 h 149"/>
              <a:gd name="T78" fmla="*/ 42 w 114"/>
              <a:gd name="T79" fmla="*/ 91 h 149"/>
              <a:gd name="T80" fmla="*/ 43 w 114"/>
              <a:gd name="T81" fmla="*/ 86 h 149"/>
              <a:gd name="T82" fmla="*/ 53 w 114"/>
              <a:gd name="T83" fmla="*/ 86 h 149"/>
              <a:gd name="T84" fmla="*/ 57 w 114"/>
              <a:gd name="T85" fmla="*/ 87 h 149"/>
              <a:gd name="T86" fmla="*/ 73 w 114"/>
              <a:gd name="T87" fmla="*/ 76 h 149"/>
              <a:gd name="T88" fmla="*/ 74 w 114"/>
              <a:gd name="T89" fmla="*/ 92 h 149"/>
              <a:gd name="T90" fmla="*/ 74 w 114"/>
              <a:gd name="T91" fmla="*/ 92 h 149"/>
              <a:gd name="T92" fmla="*/ 75 w 114"/>
              <a:gd name="T93" fmla="*/ 93 h 149"/>
              <a:gd name="T94" fmla="*/ 82 w 114"/>
              <a:gd name="T95"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149">
                <a:moveTo>
                  <a:pt x="95" y="99"/>
                </a:moveTo>
                <a:cubicBezTo>
                  <a:pt x="95" y="99"/>
                  <a:pt x="95" y="99"/>
                  <a:pt x="95" y="99"/>
                </a:cubicBezTo>
                <a:cubicBezTo>
                  <a:pt x="95" y="99"/>
                  <a:pt x="94" y="98"/>
                  <a:pt x="94" y="98"/>
                </a:cubicBezTo>
                <a:cubicBezTo>
                  <a:pt x="93" y="98"/>
                  <a:pt x="93" y="98"/>
                  <a:pt x="93" y="98"/>
                </a:cubicBezTo>
                <a:cubicBezTo>
                  <a:pt x="92" y="97"/>
                  <a:pt x="90" y="97"/>
                  <a:pt x="89" y="96"/>
                </a:cubicBezTo>
                <a:cubicBezTo>
                  <a:pt x="89" y="96"/>
                  <a:pt x="89" y="96"/>
                  <a:pt x="89" y="96"/>
                </a:cubicBezTo>
                <a:cubicBezTo>
                  <a:pt x="84" y="94"/>
                  <a:pt x="80" y="93"/>
                  <a:pt x="75" y="92"/>
                </a:cubicBezTo>
                <a:cubicBezTo>
                  <a:pt x="75" y="90"/>
                  <a:pt x="74" y="88"/>
                  <a:pt x="74" y="85"/>
                </a:cubicBezTo>
                <a:cubicBezTo>
                  <a:pt x="79" y="85"/>
                  <a:pt x="93" y="81"/>
                  <a:pt x="92" y="79"/>
                </a:cubicBezTo>
                <a:cubicBezTo>
                  <a:pt x="87" y="74"/>
                  <a:pt x="89" y="64"/>
                  <a:pt x="90" y="58"/>
                </a:cubicBezTo>
                <a:cubicBezTo>
                  <a:pt x="92" y="44"/>
                  <a:pt x="94" y="38"/>
                  <a:pt x="89" y="22"/>
                </a:cubicBezTo>
                <a:cubicBezTo>
                  <a:pt x="85" y="11"/>
                  <a:pt x="72" y="0"/>
                  <a:pt x="57" y="1"/>
                </a:cubicBezTo>
                <a:cubicBezTo>
                  <a:pt x="51" y="1"/>
                  <a:pt x="46" y="3"/>
                  <a:pt x="40" y="7"/>
                </a:cubicBezTo>
                <a:cubicBezTo>
                  <a:pt x="27" y="9"/>
                  <a:pt x="18" y="20"/>
                  <a:pt x="19" y="41"/>
                </a:cubicBezTo>
                <a:cubicBezTo>
                  <a:pt x="20" y="52"/>
                  <a:pt x="29" y="65"/>
                  <a:pt x="21" y="79"/>
                </a:cubicBezTo>
                <a:cubicBezTo>
                  <a:pt x="19" y="81"/>
                  <a:pt x="34" y="88"/>
                  <a:pt x="42" y="87"/>
                </a:cubicBezTo>
                <a:cubicBezTo>
                  <a:pt x="42" y="89"/>
                  <a:pt x="41" y="90"/>
                  <a:pt x="41" y="91"/>
                </a:cubicBezTo>
                <a:cubicBezTo>
                  <a:pt x="35" y="92"/>
                  <a:pt x="30" y="94"/>
                  <a:pt x="25" y="96"/>
                </a:cubicBezTo>
                <a:cubicBezTo>
                  <a:pt x="25" y="96"/>
                  <a:pt x="25" y="96"/>
                  <a:pt x="25" y="96"/>
                </a:cubicBezTo>
                <a:cubicBezTo>
                  <a:pt x="24" y="97"/>
                  <a:pt x="22" y="97"/>
                  <a:pt x="21" y="98"/>
                </a:cubicBezTo>
                <a:cubicBezTo>
                  <a:pt x="21" y="98"/>
                  <a:pt x="21" y="98"/>
                  <a:pt x="20" y="98"/>
                </a:cubicBezTo>
                <a:cubicBezTo>
                  <a:pt x="20" y="98"/>
                  <a:pt x="19" y="99"/>
                  <a:pt x="19" y="99"/>
                </a:cubicBezTo>
                <a:cubicBezTo>
                  <a:pt x="19" y="99"/>
                  <a:pt x="19" y="99"/>
                  <a:pt x="19" y="99"/>
                </a:cubicBezTo>
                <a:cubicBezTo>
                  <a:pt x="7" y="105"/>
                  <a:pt x="0" y="114"/>
                  <a:pt x="0" y="123"/>
                </a:cubicBezTo>
                <a:cubicBezTo>
                  <a:pt x="0" y="149"/>
                  <a:pt x="0" y="149"/>
                  <a:pt x="0" y="149"/>
                </a:cubicBezTo>
                <a:cubicBezTo>
                  <a:pt x="0" y="149"/>
                  <a:pt x="1" y="149"/>
                  <a:pt x="1" y="149"/>
                </a:cubicBezTo>
                <a:cubicBezTo>
                  <a:pt x="1" y="149"/>
                  <a:pt x="1" y="149"/>
                  <a:pt x="1" y="149"/>
                </a:cubicBezTo>
                <a:cubicBezTo>
                  <a:pt x="113" y="149"/>
                  <a:pt x="113" y="149"/>
                  <a:pt x="113" y="149"/>
                </a:cubicBezTo>
                <a:cubicBezTo>
                  <a:pt x="113" y="149"/>
                  <a:pt x="113" y="148"/>
                  <a:pt x="113" y="148"/>
                </a:cubicBezTo>
                <a:cubicBezTo>
                  <a:pt x="113" y="147"/>
                  <a:pt x="114" y="147"/>
                  <a:pt x="114" y="147"/>
                </a:cubicBezTo>
                <a:cubicBezTo>
                  <a:pt x="114" y="123"/>
                  <a:pt x="114" y="123"/>
                  <a:pt x="114" y="123"/>
                </a:cubicBezTo>
                <a:cubicBezTo>
                  <a:pt x="114" y="114"/>
                  <a:pt x="107" y="105"/>
                  <a:pt x="95" y="99"/>
                </a:cubicBezTo>
                <a:close/>
                <a:moveTo>
                  <a:pt x="59" y="7"/>
                </a:moveTo>
                <a:cubicBezTo>
                  <a:pt x="70" y="8"/>
                  <a:pt x="78" y="17"/>
                  <a:pt x="82" y="28"/>
                </a:cubicBezTo>
                <a:cubicBezTo>
                  <a:pt x="77" y="20"/>
                  <a:pt x="69" y="14"/>
                  <a:pt x="59" y="12"/>
                </a:cubicBezTo>
                <a:cubicBezTo>
                  <a:pt x="47" y="11"/>
                  <a:pt x="36" y="17"/>
                  <a:pt x="30" y="26"/>
                </a:cubicBezTo>
                <a:cubicBezTo>
                  <a:pt x="34" y="13"/>
                  <a:pt x="46" y="5"/>
                  <a:pt x="59" y="7"/>
                </a:cubicBezTo>
                <a:close/>
                <a:moveTo>
                  <a:pt x="40" y="74"/>
                </a:moveTo>
                <a:cubicBezTo>
                  <a:pt x="40" y="73"/>
                  <a:pt x="40" y="73"/>
                  <a:pt x="40" y="73"/>
                </a:cubicBezTo>
                <a:cubicBezTo>
                  <a:pt x="37" y="69"/>
                  <a:pt x="34" y="65"/>
                  <a:pt x="33" y="61"/>
                </a:cubicBezTo>
                <a:cubicBezTo>
                  <a:pt x="32" y="56"/>
                  <a:pt x="32" y="52"/>
                  <a:pt x="33" y="47"/>
                </a:cubicBezTo>
                <a:cubicBezTo>
                  <a:pt x="34" y="39"/>
                  <a:pt x="37" y="32"/>
                  <a:pt x="43" y="25"/>
                </a:cubicBezTo>
                <a:cubicBezTo>
                  <a:pt x="44" y="28"/>
                  <a:pt x="46" y="30"/>
                  <a:pt x="48" y="33"/>
                </a:cubicBezTo>
                <a:cubicBezTo>
                  <a:pt x="51" y="37"/>
                  <a:pt x="56" y="41"/>
                  <a:pt x="62" y="42"/>
                </a:cubicBezTo>
                <a:cubicBezTo>
                  <a:pt x="59" y="40"/>
                  <a:pt x="55" y="37"/>
                  <a:pt x="52" y="32"/>
                </a:cubicBezTo>
                <a:cubicBezTo>
                  <a:pt x="52" y="31"/>
                  <a:pt x="51" y="30"/>
                  <a:pt x="50" y="29"/>
                </a:cubicBezTo>
                <a:cubicBezTo>
                  <a:pt x="51" y="30"/>
                  <a:pt x="52" y="31"/>
                  <a:pt x="53" y="32"/>
                </a:cubicBezTo>
                <a:cubicBezTo>
                  <a:pt x="62" y="39"/>
                  <a:pt x="73" y="42"/>
                  <a:pt x="77" y="43"/>
                </a:cubicBezTo>
                <a:cubicBezTo>
                  <a:pt x="72" y="40"/>
                  <a:pt x="68" y="37"/>
                  <a:pt x="64" y="33"/>
                </a:cubicBezTo>
                <a:cubicBezTo>
                  <a:pt x="70" y="36"/>
                  <a:pt x="75" y="39"/>
                  <a:pt x="80" y="47"/>
                </a:cubicBezTo>
                <a:cubicBezTo>
                  <a:pt x="80" y="47"/>
                  <a:pt x="80" y="47"/>
                  <a:pt x="80" y="47"/>
                </a:cubicBezTo>
                <a:cubicBezTo>
                  <a:pt x="80" y="56"/>
                  <a:pt x="74" y="64"/>
                  <a:pt x="67" y="68"/>
                </a:cubicBezTo>
                <a:cubicBezTo>
                  <a:pt x="66" y="66"/>
                  <a:pt x="64" y="65"/>
                  <a:pt x="62" y="65"/>
                </a:cubicBezTo>
                <a:cubicBezTo>
                  <a:pt x="59" y="65"/>
                  <a:pt x="56" y="67"/>
                  <a:pt x="56" y="70"/>
                </a:cubicBezTo>
                <a:cubicBezTo>
                  <a:pt x="56" y="72"/>
                  <a:pt x="59" y="74"/>
                  <a:pt x="62" y="74"/>
                </a:cubicBezTo>
                <a:cubicBezTo>
                  <a:pt x="65" y="74"/>
                  <a:pt x="67" y="72"/>
                  <a:pt x="67" y="70"/>
                </a:cubicBezTo>
                <a:cubicBezTo>
                  <a:pt x="67" y="69"/>
                  <a:pt x="67" y="69"/>
                  <a:pt x="67" y="69"/>
                </a:cubicBezTo>
                <a:cubicBezTo>
                  <a:pt x="75" y="65"/>
                  <a:pt x="80" y="58"/>
                  <a:pt x="81" y="50"/>
                </a:cubicBezTo>
                <a:cubicBezTo>
                  <a:pt x="81" y="50"/>
                  <a:pt x="81" y="50"/>
                  <a:pt x="81" y="50"/>
                </a:cubicBezTo>
                <a:cubicBezTo>
                  <a:pt x="82" y="52"/>
                  <a:pt x="82" y="54"/>
                  <a:pt x="82" y="57"/>
                </a:cubicBezTo>
                <a:cubicBezTo>
                  <a:pt x="81" y="62"/>
                  <a:pt x="78" y="68"/>
                  <a:pt x="74" y="73"/>
                </a:cubicBezTo>
                <a:cubicBezTo>
                  <a:pt x="74" y="73"/>
                  <a:pt x="74" y="73"/>
                  <a:pt x="73" y="74"/>
                </a:cubicBezTo>
                <a:cubicBezTo>
                  <a:pt x="73" y="74"/>
                  <a:pt x="73" y="74"/>
                  <a:pt x="73" y="74"/>
                </a:cubicBezTo>
                <a:cubicBezTo>
                  <a:pt x="73" y="74"/>
                  <a:pt x="73" y="74"/>
                  <a:pt x="73" y="74"/>
                </a:cubicBezTo>
                <a:cubicBezTo>
                  <a:pt x="68" y="80"/>
                  <a:pt x="63" y="84"/>
                  <a:pt x="59" y="85"/>
                </a:cubicBezTo>
                <a:cubicBezTo>
                  <a:pt x="58" y="85"/>
                  <a:pt x="58" y="86"/>
                  <a:pt x="57" y="85"/>
                </a:cubicBezTo>
                <a:cubicBezTo>
                  <a:pt x="57" y="85"/>
                  <a:pt x="56" y="85"/>
                  <a:pt x="56" y="85"/>
                </a:cubicBezTo>
                <a:cubicBezTo>
                  <a:pt x="52" y="85"/>
                  <a:pt x="47" y="81"/>
                  <a:pt x="42" y="76"/>
                </a:cubicBezTo>
                <a:cubicBezTo>
                  <a:pt x="42" y="75"/>
                  <a:pt x="41" y="74"/>
                  <a:pt x="40" y="74"/>
                </a:cubicBezTo>
                <a:close/>
                <a:moveTo>
                  <a:pt x="79" y="99"/>
                </a:moveTo>
                <a:cubicBezTo>
                  <a:pt x="78" y="99"/>
                  <a:pt x="78" y="99"/>
                  <a:pt x="78" y="100"/>
                </a:cubicBezTo>
                <a:cubicBezTo>
                  <a:pt x="72" y="106"/>
                  <a:pt x="65" y="113"/>
                  <a:pt x="57" y="113"/>
                </a:cubicBezTo>
                <a:cubicBezTo>
                  <a:pt x="50" y="113"/>
                  <a:pt x="43" y="107"/>
                  <a:pt x="37" y="101"/>
                </a:cubicBezTo>
                <a:cubicBezTo>
                  <a:pt x="37" y="100"/>
                  <a:pt x="37" y="100"/>
                  <a:pt x="36" y="100"/>
                </a:cubicBezTo>
                <a:cubicBezTo>
                  <a:pt x="35" y="98"/>
                  <a:pt x="33" y="97"/>
                  <a:pt x="32" y="95"/>
                </a:cubicBezTo>
                <a:cubicBezTo>
                  <a:pt x="35" y="94"/>
                  <a:pt x="38" y="94"/>
                  <a:pt x="41" y="93"/>
                </a:cubicBezTo>
                <a:cubicBezTo>
                  <a:pt x="41" y="93"/>
                  <a:pt x="42" y="93"/>
                  <a:pt x="42" y="93"/>
                </a:cubicBezTo>
                <a:cubicBezTo>
                  <a:pt x="42" y="93"/>
                  <a:pt x="42" y="93"/>
                  <a:pt x="42" y="92"/>
                </a:cubicBezTo>
                <a:cubicBezTo>
                  <a:pt x="42" y="92"/>
                  <a:pt x="42" y="92"/>
                  <a:pt x="42" y="92"/>
                </a:cubicBezTo>
                <a:cubicBezTo>
                  <a:pt x="42" y="92"/>
                  <a:pt x="42" y="92"/>
                  <a:pt x="42" y="91"/>
                </a:cubicBezTo>
                <a:cubicBezTo>
                  <a:pt x="42" y="91"/>
                  <a:pt x="42" y="91"/>
                  <a:pt x="42" y="91"/>
                </a:cubicBezTo>
                <a:cubicBezTo>
                  <a:pt x="43" y="90"/>
                  <a:pt x="43" y="88"/>
                  <a:pt x="43" y="86"/>
                </a:cubicBezTo>
                <a:cubicBezTo>
                  <a:pt x="43" y="83"/>
                  <a:pt x="43" y="80"/>
                  <a:pt x="42" y="78"/>
                </a:cubicBezTo>
                <a:cubicBezTo>
                  <a:pt x="46" y="81"/>
                  <a:pt x="50" y="84"/>
                  <a:pt x="53" y="86"/>
                </a:cubicBezTo>
                <a:cubicBezTo>
                  <a:pt x="55" y="86"/>
                  <a:pt x="56" y="87"/>
                  <a:pt x="57" y="87"/>
                </a:cubicBezTo>
                <a:cubicBezTo>
                  <a:pt x="57" y="87"/>
                  <a:pt x="57" y="87"/>
                  <a:pt x="57" y="87"/>
                </a:cubicBezTo>
                <a:cubicBezTo>
                  <a:pt x="59" y="87"/>
                  <a:pt x="61" y="86"/>
                  <a:pt x="62" y="85"/>
                </a:cubicBezTo>
                <a:cubicBezTo>
                  <a:pt x="66" y="83"/>
                  <a:pt x="69" y="80"/>
                  <a:pt x="73" y="76"/>
                </a:cubicBezTo>
                <a:cubicBezTo>
                  <a:pt x="73" y="79"/>
                  <a:pt x="73" y="85"/>
                  <a:pt x="73" y="85"/>
                </a:cubicBezTo>
                <a:cubicBezTo>
                  <a:pt x="73" y="85"/>
                  <a:pt x="73" y="90"/>
                  <a:pt x="74" y="92"/>
                </a:cubicBezTo>
                <a:cubicBezTo>
                  <a:pt x="74" y="92"/>
                  <a:pt x="74" y="92"/>
                  <a:pt x="74" y="92"/>
                </a:cubicBezTo>
                <a:cubicBezTo>
                  <a:pt x="74" y="92"/>
                  <a:pt x="74" y="92"/>
                  <a:pt x="74" y="92"/>
                </a:cubicBezTo>
                <a:cubicBezTo>
                  <a:pt x="74" y="93"/>
                  <a:pt x="74" y="93"/>
                  <a:pt x="74" y="93"/>
                </a:cubicBezTo>
                <a:cubicBezTo>
                  <a:pt x="74" y="93"/>
                  <a:pt x="75" y="93"/>
                  <a:pt x="75" y="93"/>
                </a:cubicBezTo>
                <a:cubicBezTo>
                  <a:pt x="75" y="93"/>
                  <a:pt x="75" y="94"/>
                  <a:pt x="76" y="94"/>
                </a:cubicBezTo>
                <a:cubicBezTo>
                  <a:pt x="78" y="94"/>
                  <a:pt x="80" y="94"/>
                  <a:pt x="82" y="95"/>
                </a:cubicBezTo>
                <a:cubicBezTo>
                  <a:pt x="81" y="96"/>
                  <a:pt x="80" y="98"/>
                  <a:pt x="79" y="99"/>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Bebas" pitchFamily="2" charset="0"/>
              <a:ea typeface="微软雅黑" panose="020B0503020204020204" pitchFamily="34" charset="-122"/>
              <a:sym typeface="Bebas" pitchFamily="2" charset="0"/>
            </a:endParaRPr>
          </a:p>
        </p:txBody>
      </p:sp>
      <p:sp>
        <p:nvSpPr>
          <p:cNvPr id="68" name="Freeform 19"/>
          <p:cNvSpPr>
            <a:spLocks noEditPoints="1"/>
          </p:cNvSpPr>
          <p:nvPr/>
        </p:nvSpPr>
        <p:spPr bwMode="auto">
          <a:xfrm>
            <a:off x="6408873" y="5794249"/>
            <a:ext cx="366006" cy="316246"/>
          </a:xfrm>
          <a:custGeom>
            <a:avLst/>
            <a:gdLst>
              <a:gd name="T0" fmla="*/ 33 w 140"/>
              <a:gd name="T1" fmla="*/ 121 h 121"/>
              <a:gd name="T2" fmla="*/ 33 w 140"/>
              <a:gd name="T3" fmla="*/ 97 h 121"/>
              <a:gd name="T4" fmla="*/ 115 w 140"/>
              <a:gd name="T5" fmla="*/ 97 h 121"/>
              <a:gd name="T6" fmla="*/ 115 w 140"/>
              <a:gd name="T7" fmla="*/ 121 h 121"/>
              <a:gd name="T8" fmla="*/ 115 w 140"/>
              <a:gd name="T9" fmla="*/ 97 h 121"/>
              <a:gd name="T10" fmla="*/ 133 w 140"/>
              <a:gd name="T11" fmla="*/ 103 h 121"/>
              <a:gd name="T12" fmla="*/ 115 w 140"/>
              <a:gd name="T13" fmla="*/ 95 h 121"/>
              <a:gd name="T14" fmla="*/ 45 w 140"/>
              <a:gd name="T15" fmla="*/ 103 h 121"/>
              <a:gd name="T16" fmla="*/ 20 w 140"/>
              <a:gd name="T17" fmla="*/ 103 h 121"/>
              <a:gd name="T18" fmla="*/ 6 w 140"/>
              <a:gd name="T19" fmla="*/ 103 h 121"/>
              <a:gd name="T20" fmla="*/ 0 w 140"/>
              <a:gd name="T21" fmla="*/ 72 h 121"/>
              <a:gd name="T22" fmla="*/ 17 w 140"/>
              <a:gd name="T23" fmla="*/ 44 h 121"/>
              <a:gd name="T24" fmla="*/ 44 w 140"/>
              <a:gd name="T25" fmla="*/ 40 h 121"/>
              <a:gd name="T26" fmla="*/ 49 w 140"/>
              <a:gd name="T27" fmla="*/ 88 h 121"/>
              <a:gd name="T28" fmla="*/ 140 w 140"/>
              <a:gd name="T29" fmla="*/ 96 h 121"/>
              <a:gd name="T30" fmla="*/ 39 w 140"/>
              <a:gd name="T31" fmla="*/ 47 h 121"/>
              <a:gd name="T32" fmla="*/ 23 w 140"/>
              <a:gd name="T33" fmla="*/ 48 h 121"/>
              <a:gd name="T34" fmla="*/ 9 w 140"/>
              <a:gd name="T35" fmla="*/ 69 h 121"/>
              <a:gd name="T36" fmla="*/ 12 w 140"/>
              <a:gd name="T37" fmla="*/ 73 h 121"/>
              <a:gd name="T38" fmla="*/ 41 w 140"/>
              <a:gd name="T39" fmla="*/ 71 h 121"/>
              <a:gd name="T40" fmla="*/ 139 w 140"/>
              <a:gd name="T41" fmla="*/ 73 h 121"/>
              <a:gd name="T42" fmla="*/ 99 w 140"/>
              <a:gd name="T43" fmla="*/ 56 h 121"/>
              <a:gd name="T44" fmla="*/ 129 w 140"/>
              <a:gd name="T45" fmla="*/ 84 h 121"/>
              <a:gd name="T46" fmla="*/ 139 w 140"/>
              <a:gd name="T47" fmla="*/ 34 h 121"/>
              <a:gd name="T48" fmla="*/ 99 w 140"/>
              <a:gd name="T49" fmla="*/ 23 h 121"/>
              <a:gd name="T50" fmla="*/ 139 w 140"/>
              <a:gd name="T51" fmla="*/ 51 h 121"/>
              <a:gd name="T52" fmla="*/ 64 w 140"/>
              <a:gd name="T53" fmla="*/ 84 h 121"/>
              <a:gd name="T54" fmla="*/ 94 w 140"/>
              <a:gd name="T55" fmla="*/ 56 h 121"/>
              <a:gd name="T56" fmla="*/ 53 w 140"/>
              <a:gd name="T57" fmla="*/ 73 h 121"/>
              <a:gd name="T58" fmla="*/ 94 w 140"/>
              <a:gd name="T59" fmla="*/ 23 h 121"/>
              <a:gd name="T60" fmla="*/ 53 w 140"/>
              <a:gd name="T61" fmla="*/ 34 h 121"/>
              <a:gd name="T62" fmla="*/ 94 w 140"/>
              <a:gd name="T63" fmla="*/ 51 h 121"/>
              <a:gd name="T64" fmla="*/ 69 w 140"/>
              <a:gd name="T65" fmla="*/ 11 h 121"/>
              <a:gd name="T66" fmla="*/ 69 w 140"/>
              <a:gd name="T67" fmla="*/ 11 h 121"/>
              <a:gd name="T68" fmla="*/ 78 w 140"/>
              <a:gd name="T69" fmla="*/ 10 h 121"/>
              <a:gd name="T70" fmla="*/ 99 w 140"/>
              <a:gd name="T71" fmla="*/ 21 h 121"/>
              <a:gd name="T72" fmla="*/ 99 w 140"/>
              <a:gd name="T73" fmla="*/ 21 h 121"/>
              <a:gd name="T74" fmla="*/ 114 w 140"/>
              <a:gd name="T7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21">
                <a:moveTo>
                  <a:pt x="45" y="109"/>
                </a:moveTo>
                <a:cubicBezTo>
                  <a:pt x="45" y="116"/>
                  <a:pt x="39" y="121"/>
                  <a:pt x="33" y="121"/>
                </a:cubicBezTo>
                <a:cubicBezTo>
                  <a:pt x="26" y="121"/>
                  <a:pt x="21" y="116"/>
                  <a:pt x="21" y="109"/>
                </a:cubicBezTo>
                <a:cubicBezTo>
                  <a:pt x="21" y="103"/>
                  <a:pt x="26" y="97"/>
                  <a:pt x="33" y="97"/>
                </a:cubicBezTo>
                <a:cubicBezTo>
                  <a:pt x="39" y="97"/>
                  <a:pt x="45" y="103"/>
                  <a:pt x="45" y="109"/>
                </a:cubicBezTo>
                <a:close/>
                <a:moveTo>
                  <a:pt x="115" y="97"/>
                </a:moveTo>
                <a:cubicBezTo>
                  <a:pt x="108" y="97"/>
                  <a:pt x="103" y="103"/>
                  <a:pt x="103" y="109"/>
                </a:cubicBezTo>
                <a:cubicBezTo>
                  <a:pt x="103" y="116"/>
                  <a:pt x="108" y="121"/>
                  <a:pt x="115" y="121"/>
                </a:cubicBezTo>
                <a:cubicBezTo>
                  <a:pt x="121" y="121"/>
                  <a:pt x="126" y="116"/>
                  <a:pt x="126" y="109"/>
                </a:cubicBezTo>
                <a:cubicBezTo>
                  <a:pt x="126" y="103"/>
                  <a:pt x="121" y="97"/>
                  <a:pt x="115" y="97"/>
                </a:cubicBezTo>
                <a:close/>
                <a:moveTo>
                  <a:pt x="140" y="96"/>
                </a:moveTo>
                <a:cubicBezTo>
                  <a:pt x="140" y="100"/>
                  <a:pt x="137" y="103"/>
                  <a:pt x="133" y="103"/>
                </a:cubicBezTo>
                <a:cubicBezTo>
                  <a:pt x="127" y="103"/>
                  <a:pt x="127" y="103"/>
                  <a:pt x="127" y="103"/>
                </a:cubicBezTo>
                <a:cubicBezTo>
                  <a:pt x="125" y="98"/>
                  <a:pt x="120" y="95"/>
                  <a:pt x="115" y="95"/>
                </a:cubicBezTo>
                <a:cubicBezTo>
                  <a:pt x="109" y="95"/>
                  <a:pt x="104" y="98"/>
                  <a:pt x="102" y="103"/>
                </a:cubicBezTo>
                <a:cubicBezTo>
                  <a:pt x="45" y="103"/>
                  <a:pt x="45" y="103"/>
                  <a:pt x="45" y="103"/>
                </a:cubicBezTo>
                <a:cubicBezTo>
                  <a:pt x="43" y="98"/>
                  <a:pt x="38" y="95"/>
                  <a:pt x="33" y="95"/>
                </a:cubicBezTo>
                <a:cubicBezTo>
                  <a:pt x="27" y="95"/>
                  <a:pt x="22" y="98"/>
                  <a:pt x="20" y="103"/>
                </a:cubicBezTo>
                <a:cubicBezTo>
                  <a:pt x="13" y="103"/>
                  <a:pt x="13" y="103"/>
                  <a:pt x="13" y="103"/>
                </a:cubicBezTo>
                <a:cubicBezTo>
                  <a:pt x="6" y="103"/>
                  <a:pt x="6" y="103"/>
                  <a:pt x="6" y="103"/>
                </a:cubicBezTo>
                <a:cubicBezTo>
                  <a:pt x="3" y="103"/>
                  <a:pt x="0" y="101"/>
                  <a:pt x="0" y="98"/>
                </a:cubicBezTo>
                <a:cubicBezTo>
                  <a:pt x="0" y="72"/>
                  <a:pt x="0" y="72"/>
                  <a:pt x="0" y="72"/>
                </a:cubicBezTo>
                <a:cubicBezTo>
                  <a:pt x="0" y="69"/>
                  <a:pt x="2" y="65"/>
                  <a:pt x="3" y="63"/>
                </a:cubicBezTo>
                <a:cubicBezTo>
                  <a:pt x="17" y="44"/>
                  <a:pt x="17" y="44"/>
                  <a:pt x="17" y="44"/>
                </a:cubicBezTo>
                <a:cubicBezTo>
                  <a:pt x="19" y="42"/>
                  <a:pt x="23" y="40"/>
                  <a:pt x="25" y="40"/>
                </a:cubicBezTo>
                <a:cubicBezTo>
                  <a:pt x="44" y="40"/>
                  <a:pt x="44" y="40"/>
                  <a:pt x="44" y="40"/>
                </a:cubicBezTo>
                <a:cubicBezTo>
                  <a:pt x="47" y="40"/>
                  <a:pt x="49" y="42"/>
                  <a:pt x="49" y="45"/>
                </a:cubicBezTo>
                <a:cubicBezTo>
                  <a:pt x="49" y="88"/>
                  <a:pt x="49" y="88"/>
                  <a:pt x="49" y="88"/>
                </a:cubicBezTo>
                <a:cubicBezTo>
                  <a:pt x="133" y="88"/>
                  <a:pt x="133" y="88"/>
                  <a:pt x="133" y="88"/>
                </a:cubicBezTo>
                <a:cubicBezTo>
                  <a:pt x="137" y="88"/>
                  <a:pt x="140" y="91"/>
                  <a:pt x="140" y="96"/>
                </a:cubicBezTo>
                <a:close/>
                <a:moveTo>
                  <a:pt x="41" y="49"/>
                </a:moveTo>
                <a:cubicBezTo>
                  <a:pt x="41" y="48"/>
                  <a:pt x="40" y="47"/>
                  <a:pt x="39" y="47"/>
                </a:cubicBezTo>
                <a:cubicBezTo>
                  <a:pt x="26" y="47"/>
                  <a:pt x="26" y="47"/>
                  <a:pt x="26" y="47"/>
                </a:cubicBezTo>
                <a:cubicBezTo>
                  <a:pt x="25" y="47"/>
                  <a:pt x="24" y="47"/>
                  <a:pt x="23" y="48"/>
                </a:cubicBezTo>
                <a:cubicBezTo>
                  <a:pt x="11" y="65"/>
                  <a:pt x="11" y="65"/>
                  <a:pt x="11" y="65"/>
                </a:cubicBezTo>
                <a:cubicBezTo>
                  <a:pt x="10" y="66"/>
                  <a:pt x="9" y="68"/>
                  <a:pt x="9" y="69"/>
                </a:cubicBezTo>
                <a:cubicBezTo>
                  <a:pt x="9" y="71"/>
                  <a:pt x="9" y="71"/>
                  <a:pt x="9" y="71"/>
                </a:cubicBezTo>
                <a:cubicBezTo>
                  <a:pt x="9" y="72"/>
                  <a:pt x="10" y="73"/>
                  <a:pt x="12" y="73"/>
                </a:cubicBezTo>
                <a:cubicBezTo>
                  <a:pt x="39" y="73"/>
                  <a:pt x="39" y="73"/>
                  <a:pt x="39" y="73"/>
                </a:cubicBezTo>
                <a:cubicBezTo>
                  <a:pt x="40" y="73"/>
                  <a:pt x="41" y="72"/>
                  <a:pt x="41" y="71"/>
                </a:cubicBezTo>
                <a:lnTo>
                  <a:pt x="41" y="49"/>
                </a:lnTo>
                <a:close/>
                <a:moveTo>
                  <a:pt x="139" y="73"/>
                </a:moveTo>
                <a:cubicBezTo>
                  <a:pt x="139" y="56"/>
                  <a:pt x="139" y="56"/>
                  <a:pt x="139" y="56"/>
                </a:cubicBezTo>
                <a:cubicBezTo>
                  <a:pt x="99" y="56"/>
                  <a:pt x="99" y="56"/>
                  <a:pt x="99" y="56"/>
                </a:cubicBezTo>
                <a:cubicBezTo>
                  <a:pt x="99" y="84"/>
                  <a:pt x="99" y="84"/>
                  <a:pt x="99" y="84"/>
                </a:cubicBezTo>
                <a:cubicBezTo>
                  <a:pt x="129" y="84"/>
                  <a:pt x="129" y="84"/>
                  <a:pt x="129" y="84"/>
                </a:cubicBezTo>
                <a:cubicBezTo>
                  <a:pt x="135" y="84"/>
                  <a:pt x="139" y="79"/>
                  <a:pt x="139" y="73"/>
                </a:cubicBezTo>
                <a:close/>
                <a:moveTo>
                  <a:pt x="139" y="34"/>
                </a:moveTo>
                <a:cubicBezTo>
                  <a:pt x="139" y="28"/>
                  <a:pt x="135" y="23"/>
                  <a:pt x="129" y="23"/>
                </a:cubicBezTo>
                <a:cubicBezTo>
                  <a:pt x="99" y="23"/>
                  <a:pt x="99" y="23"/>
                  <a:pt x="99" y="23"/>
                </a:cubicBezTo>
                <a:cubicBezTo>
                  <a:pt x="99" y="51"/>
                  <a:pt x="99" y="51"/>
                  <a:pt x="99" y="51"/>
                </a:cubicBezTo>
                <a:cubicBezTo>
                  <a:pt x="139" y="51"/>
                  <a:pt x="139" y="51"/>
                  <a:pt x="139" y="51"/>
                </a:cubicBezTo>
                <a:lnTo>
                  <a:pt x="139" y="34"/>
                </a:lnTo>
                <a:close/>
                <a:moveTo>
                  <a:pt x="64" y="84"/>
                </a:moveTo>
                <a:cubicBezTo>
                  <a:pt x="94" y="84"/>
                  <a:pt x="94" y="84"/>
                  <a:pt x="94" y="84"/>
                </a:cubicBezTo>
                <a:cubicBezTo>
                  <a:pt x="94" y="56"/>
                  <a:pt x="94" y="56"/>
                  <a:pt x="94" y="56"/>
                </a:cubicBezTo>
                <a:cubicBezTo>
                  <a:pt x="53" y="56"/>
                  <a:pt x="53" y="56"/>
                  <a:pt x="53" y="56"/>
                </a:cubicBezTo>
                <a:cubicBezTo>
                  <a:pt x="53" y="73"/>
                  <a:pt x="53" y="73"/>
                  <a:pt x="53" y="73"/>
                </a:cubicBezTo>
                <a:cubicBezTo>
                  <a:pt x="53" y="79"/>
                  <a:pt x="58" y="84"/>
                  <a:pt x="64" y="84"/>
                </a:cubicBezTo>
                <a:close/>
                <a:moveTo>
                  <a:pt x="94" y="23"/>
                </a:moveTo>
                <a:cubicBezTo>
                  <a:pt x="64" y="23"/>
                  <a:pt x="64" y="23"/>
                  <a:pt x="64" y="23"/>
                </a:cubicBezTo>
                <a:cubicBezTo>
                  <a:pt x="58" y="23"/>
                  <a:pt x="53" y="28"/>
                  <a:pt x="53" y="34"/>
                </a:cubicBezTo>
                <a:cubicBezTo>
                  <a:pt x="53" y="51"/>
                  <a:pt x="53" y="51"/>
                  <a:pt x="53" y="51"/>
                </a:cubicBezTo>
                <a:cubicBezTo>
                  <a:pt x="94" y="51"/>
                  <a:pt x="94" y="51"/>
                  <a:pt x="94" y="51"/>
                </a:cubicBezTo>
                <a:lnTo>
                  <a:pt x="94" y="23"/>
                </a:lnTo>
                <a:close/>
                <a:moveTo>
                  <a:pt x="69" y="11"/>
                </a:moveTo>
                <a:cubicBezTo>
                  <a:pt x="72" y="0"/>
                  <a:pt x="90" y="5"/>
                  <a:pt x="94" y="21"/>
                </a:cubicBezTo>
                <a:cubicBezTo>
                  <a:pt x="94" y="21"/>
                  <a:pt x="65" y="24"/>
                  <a:pt x="69" y="11"/>
                </a:cubicBezTo>
                <a:close/>
                <a:moveTo>
                  <a:pt x="91" y="19"/>
                </a:moveTo>
                <a:cubicBezTo>
                  <a:pt x="91" y="19"/>
                  <a:pt x="84" y="10"/>
                  <a:pt x="78" y="10"/>
                </a:cubicBezTo>
                <a:cubicBezTo>
                  <a:pt x="72" y="10"/>
                  <a:pt x="75" y="18"/>
                  <a:pt x="91" y="19"/>
                </a:cubicBezTo>
                <a:close/>
                <a:moveTo>
                  <a:pt x="99" y="21"/>
                </a:moveTo>
                <a:cubicBezTo>
                  <a:pt x="102" y="5"/>
                  <a:pt x="121" y="0"/>
                  <a:pt x="124" y="11"/>
                </a:cubicBezTo>
                <a:cubicBezTo>
                  <a:pt x="127" y="24"/>
                  <a:pt x="99" y="21"/>
                  <a:pt x="99" y="21"/>
                </a:cubicBezTo>
                <a:close/>
                <a:moveTo>
                  <a:pt x="102" y="19"/>
                </a:moveTo>
                <a:cubicBezTo>
                  <a:pt x="117" y="18"/>
                  <a:pt x="120" y="10"/>
                  <a:pt x="114" y="10"/>
                </a:cubicBezTo>
                <a:cubicBezTo>
                  <a:pt x="108" y="10"/>
                  <a:pt x="102" y="19"/>
                  <a:pt x="102" y="19"/>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Bebas" pitchFamily="2" charset="0"/>
              <a:ea typeface="微软雅黑" panose="020B0503020204020204" pitchFamily="34" charset="-122"/>
              <a:sym typeface="Bebas" pitchFamily="2" charset="0"/>
            </a:endParaRPr>
          </a:p>
        </p:txBody>
      </p:sp>
    </p:spTree>
  </p:cSld>
  <p:clrMapOvr>
    <a:masterClrMapping/>
  </p:clrMapOvr>
  <p:transition advClick="0" advTm="0">
    <p:random/>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0-#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14:presetBounceEnd="50000">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14:bounceEnd="50000">
                                          <p:cBhvr additive="base">
                                            <p:cTn id="16" dur="1000" fill="hold"/>
                                            <p:tgtEl>
                                              <p:spTgt spid="30"/>
                                            </p:tgtEl>
                                            <p:attrNameLst>
                                              <p:attrName>ppt_x</p:attrName>
                                            </p:attrNameLst>
                                          </p:cBhvr>
                                          <p:tavLst>
                                            <p:tav tm="0">
                                              <p:val>
                                                <p:strVal val="0-#ppt_w/2"/>
                                              </p:val>
                                            </p:tav>
                                            <p:tav tm="100000">
                                              <p:val>
                                                <p:strVal val="#ppt_x"/>
                                              </p:val>
                                            </p:tav>
                                          </p:tavLst>
                                        </p:anim>
                                        <p:anim calcmode="lin" valueType="num" p14:bounceEnd="50000">
                                          <p:cBhvr additive="base">
                                            <p:cTn id="17" dur="1000" fill="hold"/>
                                            <p:tgtEl>
                                              <p:spTgt spid="30"/>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14:presetBounceEnd="50000">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14:bounceEnd="50000">
                                          <p:cBhvr additive="base">
                                            <p:cTn id="20" dur="1000" fill="hold"/>
                                            <p:tgtEl>
                                              <p:spTgt spid="31"/>
                                            </p:tgtEl>
                                            <p:attrNameLst>
                                              <p:attrName>ppt_x</p:attrName>
                                            </p:attrNameLst>
                                          </p:cBhvr>
                                          <p:tavLst>
                                            <p:tav tm="0">
                                              <p:val>
                                                <p:strVal val="1+#ppt_w/2"/>
                                              </p:val>
                                            </p:tav>
                                            <p:tav tm="100000">
                                              <p:val>
                                                <p:strVal val="#ppt_x"/>
                                              </p:val>
                                            </p:tav>
                                          </p:tavLst>
                                        </p:anim>
                                        <p:anim calcmode="lin" valueType="num" p14:bounceEnd="50000">
                                          <p:cBhvr additive="base">
                                            <p:cTn id="21" dur="1000" fill="hold"/>
                                            <p:tgtEl>
                                              <p:spTgt spid="31"/>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14:presetBounceEnd="50000">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14:bounceEnd="50000">
                                          <p:cBhvr additive="base">
                                            <p:cTn id="24" dur="1000" fill="hold"/>
                                            <p:tgtEl>
                                              <p:spTgt spid="32"/>
                                            </p:tgtEl>
                                            <p:attrNameLst>
                                              <p:attrName>ppt_x</p:attrName>
                                            </p:attrNameLst>
                                          </p:cBhvr>
                                          <p:tavLst>
                                            <p:tav tm="0">
                                              <p:val>
                                                <p:strVal val="0-#ppt_w/2"/>
                                              </p:val>
                                            </p:tav>
                                            <p:tav tm="100000">
                                              <p:val>
                                                <p:strVal val="#ppt_x"/>
                                              </p:val>
                                            </p:tav>
                                          </p:tavLst>
                                        </p:anim>
                                        <p:anim calcmode="lin" valueType="num" p14:bounceEnd="50000">
                                          <p:cBhvr additive="base">
                                            <p:cTn id="25" dur="1000" fill="hold"/>
                                            <p:tgtEl>
                                              <p:spTgt spid="32"/>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14:presetBounceEnd="50000">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14:bounceEnd="50000">
                                          <p:cBhvr additive="base">
                                            <p:cTn id="28" dur="1000" fill="hold"/>
                                            <p:tgtEl>
                                              <p:spTgt spid="33"/>
                                            </p:tgtEl>
                                            <p:attrNameLst>
                                              <p:attrName>ppt_x</p:attrName>
                                            </p:attrNameLst>
                                          </p:cBhvr>
                                          <p:tavLst>
                                            <p:tav tm="0">
                                              <p:val>
                                                <p:strVal val="1+#ppt_w/2"/>
                                              </p:val>
                                            </p:tav>
                                            <p:tav tm="100000">
                                              <p:val>
                                                <p:strVal val="#ppt_x"/>
                                              </p:val>
                                            </p:tav>
                                          </p:tavLst>
                                        </p:anim>
                                        <p:anim calcmode="lin" valueType="num" p14:bounceEnd="50000">
                                          <p:cBhvr additive="base">
                                            <p:cTn id="29" dur="1000" fill="hold"/>
                                            <p:tgtEl>
                                              <p:spTgt spid="33"/>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500"/>
                                            <p:tgtEl>
                                              <p:spTgt spid="6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childTnLst>
                              </p:cTn>
                            </p:par>
                            <p:par>
                              <p:cTn id="42" fill="hold">
                                <p:stCondLst>
                                  <p:cond delay="2000"/>
                                </p:stCondLst>
                                <p:childTnLst>
                                  <p:par>
                                    <p:cTn id="43" presetID="22" presetClass="entr" presetSubtype="8"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500"/>
                                            <p:tgtEl>
                                              <p:spTgt spid="35"/>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left)">
                                          <p:cBhvr>
                                            <p:cTn id="51" dur="500"/>
                                            <p:tgtEl>
                                              <p:spTgt spid="36"/>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left)">
                                          <p:cBhvr>
                                            <p:cTn id="54" dur="500"/>
                                            <p:tgtEl>
                                              <p:spTgt spid="37"/>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left)">
                                          <p:cBhvr>
                                            <p:cTn id="57" dur="500"/>
                                            <p:tgtEl>
                                              <p:spTgt spid="38"/>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left)">
                                          <p:cBhvr>
                                            <p:cTn id="60" dur="500"/>
                                            <p:tgtEl>
                                              <p:spTgt spid="39"/>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wipe(left)">
                                          <p:cBhvr>
                                            <p:cTn id="66" dur="500"/>
                                            <p:tgtEl>
                                              <p:spTgt spid="64"/>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p:bldP spid="35" grpId="0"/>
          <p:bldP spid="36" grpId="0"/>
          <p:bldP spid="37" grpId="0"/>
          <p:bldP spid="38" grpId="0"/>
          <p:bldP spid="39" grpId="0"/>
          <p:bldP spid="40" grpId="0"/>
          <p:bldP spid="64" grpId="0"/>
          <p:bldP spid="65" grpId="0" animBg="1"/>
          <p:bldP spid="66" grpId="0" animBg="1"/>
          <p:bldP spid="67" grpId="0" animBg="1"/>
          <p:bldP spid="6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0-#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1000" fill="hold"/>
                                            <p:tgtEl>
                                              <p:spTgt spid="30"/>
                                            </p:tgtEl>
                                            <p:attrNameLst>
                                              <p:attrName>ppt_x</p:attrName>
                                            </p:attrNameLst>
                                          </p:cBhvr>
                                          <p:tavLst>
                                            <p:tav tm="0">
                                              <p:val>
                                                <p:strVal val="0-#ppt_w/2"/>
                                              </p:val>
                                            </p:tav>
                                            <p:tav tm="100000">
                                              <p:val>
                                                <p:strVal val="#ppt_x"/>
                                              </p:val>
                                            </p:tav>
                                          </p:tavLst>
                                        </p:anim>
                                        <p:anim calcmode="lin" valueType="num">
                                          <p:cBhvr additive="base">
                                            <p:cTn id="17" dur="1000" fill="hold"/>
                                            <p:tgtEl>
                                              <p:spTgt spid="30"/>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1000" fill="hold"/>
                                            <p:tgtEl>
                                              <p:spTgt spid="31"/>
                                            </p:tgtEl>
                                            <p:attrNameLst>
                                              <p:attrName>ppt_x</p:attrName>
                                            </p:attrNameLst>
                                          </p:cBhvr>
                                          <p:tavLst>
                                            <p:tav tm="0">
                                              <p:val>
                                                <p:strVal val="1+#ppt_w/2"/>
                                              </p:val>
                                            </p:tav>
                                            <p:tav tm="100000">
                                              <p:val>
                                                <p:strVal val="#ppt_x"/>
                                              </p:val>
                                            </p:tav>
                                          </p:tavLst>
                                        </p:anim>
                                        <p:anim calcmode="lin" valueType="num">
                                          <p:cBhvr additive="base">
                                            <p:cTn id="21" dur="1000" fill="hold"/>
                                            <p:tgtEl>
                                              <p:spTgt spid="31"/>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1000" fill="hold"/>
                                            <p:tgtEl>
                                              <p:spTgt spid="32"/>
                                            </p:tgtEl>
                                            <p:attrNameLst>
                                              <p:attrName>ppt_x</p:attrName>
                                            </p:attrNameLst>
                                          </p:cBhvr>
                                          <p:tavLst>
                                            <p:tav tm="0">
                                              <p:val>
                                                <p:strVal val="0-#ppt_w/2"/>
                                              </p:val>
                                            </p:tav>
                                            <p:tav tm="100000">
                                              <p:val>
                                                <p:strVal val="#ppt_x"/>
                                              </p:val>
                                            </p:tav>
                                          </p:tavLst>
                                        </p:anim>
                                        <p:anim calcmode="lin" valueType="num">
                                          <p:cBhvr additive="base">
                                            <p:cTn id="25" dur="1000" fill="hold"/>
                                            <p:tgtEl>
                                              <p:spTgt spid="32"/>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1000" fill="hold"/>
                                            <p:tgtEl>
                                              <p:spTgt spid="33"/>
                                            </p:tgtEl>
                                            <p:attrNameLst>
                                              <p:attrName>ppt_x</p:attrName>
                                            </p:attrNameLst>
                                          </p:cBhvr>
                                          <p:tavLst>
                                            <p:tav tm="0">
                                              <p:val>
                                                <p:strVal val="1+#ppt_w/2"/>
                                              </p:val>
                                            </p:tav>
                                            <p:tav tm="100000">
                                              <p:val>
                                                <p:strVal val="#ppt_x"/>
                                              </p:val>
                                            </p:tav>
                                          </p:tavLst>
                                        </p:anim>
                                        <p:anim calcmode="lin" valueType="num">
                                          <p:cBhvr additive="base">
                                            <p:cTn id="29" dur="1000" fill="hold"/>
                                            <p:tgtEl>
                                              <p:spTgt spid="33"/>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500"/>
                                            <p:tgtEl>
                                              <p:spTgt spid="6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childTnLst>
                              </p:cTn>
                            </p:par>
                            <p:par>
                              <p:cTn id="42" fill="hold">
                                <p:stCondLst>
                                  <p:cond delay="2000"/>
                                </p:stCondLst>
                                <p:childTnLst>
                                  <p:par>
                                    <p:cTn id="43" presetID="22" presetClass="entr" presetSubtype="8"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500"/>
                                            <p:tgtEl>
                                              <p:spTgt spid="35"/>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left)">
                                          <p:cBhvr>
                                            <p:cTn id="51" dur="500"/>
                                            <p:tgtEl>
                                              <p:spTgt spid="36"/>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left)">
                                          <p:cBhvr>
                                            <p:cTn id="54" dur="500"/>
                                            <p:tgtEl>
                                              <p:spTgt spid="37"/>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left)">
                                          <p:cBhvr>
                                            <p:cTn id="57" dur="500"/>
                                            <p:tgtEl>
                                              <p:spTgt spid="38"/>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left)">
                                          <p:cBhvr>
                                            <p:cTn id="60" dur="500"/>
                                            <p:tgtEl>
                                              <p:spTgt spid="39"/>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wipe(left)">
                                          <p:cBhvr>
                                            <p:cTn id="66" dur="500"/>
                                            <p:tgtEl>
                                              <p:spTgt spid="64"/>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p:bldP spid="35" grpId="0"/>
          <p:bldP spid="36" grpId="0"/>
          <p:bldP spid="37" grpId="0"/>
          <p:bldP spid="38" grpId="0"/>
          <p:bldP spid="39" grpId="0"/>
          <p:bldP spid="40" grpId="0"/>
          <p:bldP spid="64" grpId="0"/>
          <p:bldP spid="65" grpId="0" animBg="1"/>
          <p:bldP spid="66" grpId="0" animBg="1"/>
          <p:bldP spid="67" grpId="0" animBg="1"/>
          <p:bldP spid="68"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5" name="Text Box 7"/>
          <p:cNvSpPr txBox="1">
            <a:spLocks noChangeArrowheads="1"/>
          </p:cNvSpPr>
          <p:nvPr/>
        </p:nvSpPr>
        <p:spPr bwMode="auto">
          <a:xfrm>
            <a:off x="1898031" y="6351668"/>
            <a:ext cx="8774002" cy="266227"/>
          </a:xfrm>
          <a:prstGeom prst="rect">
            <a:avLst/>
          </a:prstGeom>
          <a:noFill/>
          <a:ln w="9525">
            <a:noFill/>
            <a:miter lim="800000"/>
          </a:ln>
        </p:spPr>
        <p:txBody>
          <a:bodyPr wrap="square" lIns="45720" tIns="22860" rIns="45720" bIns="22860" anchor="ctr">
            <a:spAutoFit/>
          </a:bodyPr>
          <a:lstStyle/>
          <a:p>
            <a:pPr algn="ctr">
              <a:lnSpc>
                <a:spcPct val="130000"/>
              </a:lnSpc>
              <a:spcBef>
                <a:spcPct val="0"/>
              </a:spcBef>
            </a:pPr>
            <a:r>
              <a:rPr lang="zh-CN" altLang="en-US" sz="11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右键点击图片选择设置图片格式可直接替换图片，在此录入上述图表的描述说明。您可以点击文字框输入您的描述说明，或者通过复制粘贴。</a:t>
            </a:r>
            <a:endParaRPr lang="en-US" altLang="zh-CN" sz="11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Rounded Rectangle 9"/>
          <p:cNvSpPr/>
          <p:nvPr/>
        </p:nvSpPr>
        <p:spPr>
          <a:xfrm>
            <a:off x="2191953" y="1615045"/>
            <a:ext cx="1605630" cy="1549880"/>
          </a:xfrm>
          <a:prstGeom prst="roundRect">
            <a:avLst>
              <a:gd name="adj" fmla="val 9769"/>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 name="Rounded Rectangle 10"/>
          <p:cNvSpPr/>
          <p:nvPr/>
        </p:nvSpPr>
        <p:spPr>
          <a:xfrm>
            <a:off x="4281103" y="1615045"/>
            <a:ext cx="1605630" cy="1549880"/>
          </a:xfrm>
          <a:prstGeom prst="roundRect">
            <a:avLst>
              <a:gd name="adj" fmla="val 9769"/>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 name="Rounded Rectangle 11"/>
          <p:cNvSpPr/>
          <p:nvPr/>
        </p:nvSpPr>
        <p:spPr>
          <a:xfrm>
            <a:off x="6490903" y="1615045"/>
            <a:ext cx="1605630" cy="1549880"/>
          </a:xfrm>
          <a:prstGeom prst="roundRect">
            <a:avLst>
              <a:gd name="adj" fmla="val 9769"/>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 name="Rounded Rectangle 12"/>
          <p:cNvSpPr/>
          <p:nvPr/>
        </p:nvSpPr>
        <p:spPr>
          <a:xfrm>
            <a:off x="8624503" y="1615045"/>
            <a:ext cx="1605630" cy="1549880"/>
          </a:xfrm>
          <a:prstGeom prst="roundRect">
            <a:avLst>
              <a:gd name="adj" fmla="val 9769"/>
            </a:avLst>
          </a:prstGeom>
          <a:solidFill>
            <a:srgbClr val="0F0F2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3" name="Rectangle 13"/>
          <p:cNvSpPr/>
          <p:nvPr/>
        </p:nvSpPr>
        <p:spPr>
          <a:xfrm>
            <a:off x="2074018" y="3427968"/>
            <a:ext cx="1841500" cy="1892826"/>
          </a:xfrm>
          <a:prstGeom prst="rect">
            <a:avLst/>
          </a:prstGeom>
        </p:spPr>
        <p:txBody>
          <a:bodyPr>
            <a:spAutoFit/>
          </a:bodyPr>
          <a:lstStyle/>
          <a:p>
            <a:pPr algn="ctr">
              <a:lnSpc>
                <a:spcPct val="130000"/>
              </a:lnSpc>
              <a:spcBef>
                <a:spcPct val="0"/>
              </a:spcBef>
            </a:pPr>
            <a:r>
              <a:rPr lang="zh-CN" altLang="en-US" b="1" dirty="0">
                <a:solidFill>
                  <a:sysClr val="windowText" lastClr="000000">
                    <a:lumMod val="65000"/>
                    <a:lumOff val="35000"/>
                  </a:sysClr>
                </a:solidFill>
                <a:latin typeface="微软雅黑" panose="020B0503020204020204" pitchFamily="34" charset="-122"/>
                <a:ea typeface="微软雅黑" panose="020B0503020204020204" pitchFamily="34" charset="-122"/>
                <a:sym typeface="微软雅黑" panose="020B0503020204020204" pitchFamily="34" charset="-122"/>
              </a:rPr>
              <a:t>添加文本</a:t>
            </a:r>
            <a:endParaRPr lang="en-US" altLang="zh-CN" b="1" dirty="0">
              <a:solidFill>
                <a:sysClr val="windowText" lastClr="000000">
                  <a:lumMod val="65000"/>
                  <a:lumOff val="35000"/>
                </a:sys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lang="zh-CN" altLang="en-US" sz="1200" dirty="0">
                <a:solidFill>
                  <a:sysClr val="windowText" lastClr="000000">
                    <a:lumMod val="65000"/>
                    <a:lumOff val="35000"/>
                  </a:sysClr>
                </a:solidFill>
                <a:latin typeface="微软雅黑" panose="020B0503020204020204" pitchFamily="34" charset="-122"/>
                <a:ea typeface="微软雅黑" panose="020B0503020204020204" pitchFamily="34" charset="-122"/>
                <a:sym typeface="微软雅黑" panose="020B0503020204020204" pitchFamily="34" charset="-122"/>
              </a:rPr>
              <a:t>右键点击图片选择设置图片格式可直接替换图片，在此录入上述图表的描述说明。您可以点击文字框输入您的描述说明。</a:t>
            </a:r>
            <a:endParaRPr lang="en-US" altLang="zh-CN" sz="1200" dirty="0">
              <a:solidFill>
                <a:sysClr val="windowText" lastClr="000000">
                  <a:lumMod val="65000"/>
                  <a:lumOff val="3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Rectangle 14"/>
          <p:cNvSpPr/>
          <p:nvPr/>
        </p:nvSpPr>
        <p:spPr>
          <a:xfrm>
            <a:off x="4181364" y="3427968"/>
            <a:ext cx="1841500" cy="1892826"/>
          </a:xfrm>
          <a:prstGeom prst="rect">
            <a:avLst/>
          </a:prstGeom>
        </p:spPr>
        <p:txBody>
          <a:bodyPr>
            <a:spAutoFit/>
          </a:bodyPr>
          <a:lstStyle/>
          <a:p>
            <a:pPr algn="ctr">
              <a:lnSpc>
                <a:spcPct val="130000"/>
              </a:lnSpc>
              <a:spcBef>
                <a:spcPct val="0"/>
              </a:spcBef>
            </a:pPr>
            <a:r>
              <a:rPr lang="zh-CN" altLang="en-US" b="1" dirty="0">
                <a:solidFill>
                  <a:sysClr val="windowText" lastClr="000000">
                    <a:lumMod val="65000"/>
                    <a:lumOff val="35000"/>
                  </a:sysClr>
                </a:solidFill>
                <a:latin typeface="微软雅黑" panose="020B0503020204020204" pitchFamily="34" charset="-122"/>
                <a:ea typeface="微软雅黑" panose="020B0503020204020204" pitchFamily="34" charset="-122"/>
                <a:sym typeface="微软雅黑" panose="020B0503020204020204" pitchFamily="34" charset="-122"/>
              </a:rPr>
              <a:t>添加文本</a:t>
            </a:r>
            <a:endParaRPr lang="en-US" altLang="zh-CN" b="1" dirty="0">
              <a:solidFill>
                <a:sysClr val="windowText" lastClr="000000">
                  <a:lumMod val="65000"/>
                  <a:lumOff val="35000"/>
                </a:sys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lang="zh-CN" altLang="en-US" sz="1200" dirty="0">
                <a:solidFill>
                  <a:sysClr val="windowText" lastClr="000000">
                    <a:lumMod val="65000"/>
                    <a:lumOff val="35000"/>
                  </a:sysClr>
                </a:solidFill>
                <a:latin typeface="微软雅黑" panose="020B0503020204020204" pitchFamily="34" charset="-122"/>
                <a:ea typeface="微软雅黑" panose="020B0503020204020204" pitchFamily="34" charset="-122"/>
                <a:sym typeface="微软雅黑" panose="020B0503020204020204" pitchFamily="34" charset="-122"/>
              </a:rPr>
              <a:t>右键点击图片选择设置图片格式可直接替换图片，在此录入上述图表的描述说明。您可以点击文字框输入您的描述说明。</a:t>
            </a:r>
            <a:endParaRPr lang="en-US" altLang="zh-CN" sz="1200" dirty="0">
              <a:solidFill>
                <a:sysClr val="windowText" lastClr="000000">
                  <a:lumMod val="65000"/>
                  <a:lumOff val="3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Rectangle 15"/>
          <p:cNvSpPr/>
          <p:nvPr/>
        </p:nvSpPr>
        <p:spPr>
          <a:xfrm>
            <a:off x="6372968" y="3427968"/>
            <a:ext cx="1841500" cy="1892826"/>
          </a:xfrm>
          <a:prstGeom prst="rect">
            <a:avLst/>
          </a:prstGeom>
        </p:spPr>
        <p:txBody>
          <a:bodyPr>
            <a:spAutoFit/>
          </a:bodyPr>
          <a:lstStyle/>
          <a:p>
            <a:pPr algn="ctr">
              <a:lnSpc>
                <a:spcPct val="130000"/>
              </a:lnSpc>
              <a:spcBef>
                <a:spcPct val="0"/>
              </a:spcBef>
            </a:pPr>
            <a:r>
              <a:rPr lang="zh-CN" altLang="en-US" b="1" dirty="0">
                <a:solidFill>
                  <a:sysClr val="windowText" lastClr="000000">
                    <a:lumMod val="65000"/>
                    <a:lumOff val="35000"/>
                  </a:sysClr>
                </a:solidFill>
                <a:latin typeface="微软雅黑" panose="020B0503020204020204" pitchFamily="34" charset="-122"/>
                <a:ea typeface="微软雅黑" panose="020B0503020204020204" pitchFamily="34" charset="-122"/>
                <a:sym typeface="微软雅黑" panose="020B0503020204020204" pitchFamily="34" charset="-122"/>
              </a:rPr>
              <a:t>添加文本</a:t>
            </a:r>
            <a:endParaRPr lang="en-US" altLang="zh-CN" b="1" dirty="0">
              <a:solidFill>
                <a:sysClr val="windowText" lastClr="000000">
                  <a:lumMod val="65000"/>
                  <a:lumOff val="35000"/>
                </a:sys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lang="zh-CN" altLang="en-US" sz="1200" dirty="0">
                <a:solidFill>
                  <a:sysClr val="windowText" lastClr="000000">
                    <a:lumMod val="65000"/>
                    <a:lumOff val="35000"/>
                  </a:sysClr>
                </a:solidFill>
                <a:latin typeface="微软雅黑" panose="020B0503020204020204" pitchFamily="34" charset="-122"/>
                <a:ea typeface="微软雅黑" panose="020B0503020204020204" pitchFamily="34" charset="-122"/>
                <a:sym typeface="微软雅黑" panose="020B0503020204020204" pitchFamily="34" charset="-122"/>
              </a:rPr>
              <a:t>右键点击图片选择设置图片格式可直接替换图片，在此录入上述图表的描述说明。您可以点击文字框输入您的描述说明。</a:t>
            </a:r>
            <a:endParaRPr lang="en-US" altLang="zh-CN" sz="1200" dirty="0">
              <a:solidFill>
                <a:sysClr val="windowText" lastClr="000000">
                  <a:lumMod val="65000"/>
                  <a:lumOff val="3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Rectangle 16"/>
          <p:cNvSpPr/>
          <p:nvPr/>
        </p:nvSpPr>
        <p:spPr>
          <a:xfrm>
            <a:off x="8530261" y="3412092"/>
            <a:ext cx="1841500" cy="1892826"/>
          </a:xfrm>
          <a:prstGeom prst="rect">
            <a:avLst/>
          </a:prstGeom>
        </p:spPr>
        <p:txBody>
          <a:bodyPr>
            <a:spAutoFit/>
          </a:bodyPr>
          <a:lstStyle/>
          <a:p>
            <a:pPr algn="ctr">
              <a:lnSpc>
                <a:spcPct val="130000"/>
              </a:lnSpc>
              <a:spcBef>
                <a:spcPct val="0"/>
              </a:spcBef>
            </a:pPr>
            <a:r>
              <a:rPr lang="zh-CN" altLang="en-US" b="1" dirty="0">
                <a:solidFill>
                  <a:sysClr val="windowText" lastClr="000000">
                    <a:lumMod val="65000"/>
                    <a:lumOff val="35000"/>
                  </a:sysClr>
                </a:solidFill>
                <a:latin typeface="微软雅黑" panose="020B0503020204020204" pitchFamily="34" charset="-122"/>
                <a:ea typeface="微软雅黑" panose="020B0503020204020204" pitchFamily="34" charset="-122"/>
                <a:sym typeface="微软雅黑" panose="020B0503020204020204" pitchFamily="34" charset="-122"/>
              </a:rPr>
              <a:t>添加文本</a:t>
            </a:r>
            <a:endParaRPr lang="en-US" altLang="zh-CN" b="1" dirty="0">
              <a:solidFill>
                <a:sysClr val="windowText" lastClr="000000">
                  <a:lumMod val="65000"/>
                  <a:lumOff val="35000"/>
                </a:sys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lang="zh-CN" altLang="en-US" sz="1200" dirty="0">
                <a:solidFill>
                  <a:sysClr val="windowText" lastClr="000000">
                    <a:lumMod val="65000"/>
                    <a:lumOff val="35000"/>
                  </a:sysClr>
                </a:solidFill>
                <a:latin typeface="微软雅黑" panose="020B0503020204020204" pitchFamily="34" charset="-122"/>
                <a:ea typeface="微软雅黑" panose="020B0503020204020204" pitchFamily="34" charset="-122"/>
                <a:sym typeface="微软雅黑" panose="020B0503020204020204" pitchFamily="34" charset="-122"/>
              </a:rPr>
              <a:t>右键点击图片选择设置图片格式可直接替换图片，在此录入上述图表的描述说明。您可以点击文字框输入您的描述说明。</a:t>
            </a:r>
            <a:endParaRPr lang="en-US" altLang="zh-CN" sz="1200" dirty="0">
              <a:solidFill>
                <a:sysClr val="windowText" lastClr="000000">
                  <a:lumMod val="65000"/>
                  <a:lumOff val="3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7" name="Group 17"/>
          <p:cNvGrpSpPr/>
          <p:nvPr/>
        </p:nvGrpSpPr>
        <p:grpSpPr>
          <a:xfrm>
            <a:off x="8924641" y="2116553"/>
            <a:ext cx="1005154" cy="547522"/>
            <a:chOff x="6750050" y="3321051"/>
            <a:chExt cx="195263" cy="106363"/>
          </a:xfrm>
          <a:solidFill>
            <a:schemeClr val="bg1"/>
          </a:solidFill>
          <a:effectLst>
            <a:outerShdw blurRad="50800" dist="38100" dir="5400000" algn="t" rotWithShape="0">
              <a:prstClr val="black">
                <a:alpha val="40000"/>
              </a:prstClr>
            </a:outerShdw>
          </a:effectLst>
        </p:grpSpPr>
        <p:sp>
          <p:nvSpPr>
            <p:cNvPr id="78" name="Freeform 30"/>
            <p:cNvSpPr>
              <a:spLocks noEditPoints="1"/>
            </p:cNvSpPr>
            <p:nvPr/>
          </p:nvSpPr>
          <p:spPr bwMode="auto">
            <a:xfrm>
              <a:off x="6750050" y="3321051"/>
              <a:ext cx="141288" cy="106363"/>
            </a:xfrm>
            <a:custGeom>
              <a:avLst/>
              <a:gdLst>
                <a:gd name="T0" fmla="*/ 26 w 87"/>
                <a:gd name="T1" fmla="*/ 23 h 65"/>
                <a:gd name="T2" fmla="*/ 26 w 87"/>
                <a:gd name="T3" fmla="*/ 33 h 65"/>
                <a:gd name="T4" fmla="*/ 8 w 87"/>
                <a:gd name="T5" fmla="*/ 17 h 65"/>
                <a:gd name="T6" fmla="*/ 8 w 87"/>
                <a:gd name="T7" fmla="*/ 0 h 65"/>
                <a:gd name="T8" fmla="*/ 0 w 87"/>
                <a:gd name="T9" fmla="*/ 0 h 65"/>
                <a:gd name="T10" fmla="*/ 0 w 87"/>
                <a:gd name="T11" fmla="*/ 17 h 65"/>
                <a:gd name="T12" fmla="*/ 26 w 87"/>
                <a:gd name="T13" fmla="*/ 42 h 65"/>
                <a:gd name="T14" fmla="*/ 26 w 87"/>
                <a:gd name="T15" fmla="*/ 42 h 65"/>
                <a:gd name="T16" fmla="*/ 26 w 87"/>
                <a:gd name="T17" fmla="*/ 49 h 65"/>
                <a:gd name="T18" fmla="*/ 41 w 87"/>
                <a:gd name="T19" fmla="*/ 65 h 65"/>
                <a:gd name="T20" fmla="*/ 87 w 87"/>
                <a:gd name="T21" fmla="*/ 65 h 65"/>
                <a:gd name="T22" fmla="*/ 87 w 87"/>
                <a:gd name="T23" fmla="*/ 9 h 65"/>
                <a:gd name="T24" fmla="*/ 41 w 87"/>
                <a:gd name="T25" fmla="*/ 9 h 65"/>
                <a:gd name="T26" fmla="*/ 26 w 87"/>
                <a:gd name="T27" fmla="*/ 23 h 65"/>
                <a:gd name="T28" fmla="*/ 73 w 87"/>
                <a:gd name="T29" fmla="*/ 19 h 65"/>
                <a:gd name="T30" fmla="*/ 80 w 87"/>
                <a:gd name="T31" fmla="*/ 19 h 65"/>
                <a:gd name="T32" fmla="*/ 80 w 87"/>
                <a:gd name="T33" fmla="*/ 56 h 65"/>
                <a:gd name="T34" fmla="*/ 73 w 87"/>
                <a:gd name="T35" fmla="*/ 56 h 65"/>
                <a:gd name="T36" fmla="*/ 73 w 87"/>
                <a:gd name="T37"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65">
                  <a:moveTo>
                    <a:pt x="26" y="23"/>
                  </a:moveTo>
                  <a:cubicBezTo>
                    <a:pt x="26" y="33"/>
                    <a:pt x="26" y="33"/>
                    <a:pt x="26" y="33"/>
                  </a:cubicBezTo>
                  <a:cubicBezTo>
                    <a:pt x="7" y="33"/>
                    <a:pt x="8" y="17"/>
                    <a:pt x="8" y="17"/>
                  </a:cubicBezTo>
                  <a:cubicBezTo>
                    <a:pt x="8" y="0"/>
                    <a:pt x="8" y="0"/>
                    <a:pt x="8" y="0"/>
                  </a:cubicBezTo>
                  <a:cubicBezTo>
                    <a:pt x="0" y="0"/>
                    <a:pt x="0" y="0"/>
                    <a:pt x="0" y="0"/>
                  </a:cubicBezTo>
                  <a:cubicBezTo>
                    <a:pt x="0" y="17"/>
                    <a:pt x="0" y="17"/>
                    <a:pt x="0" y="17"/>
                  </a:cubicBezTo>
                  <a:cubicBezTo>
                    <a:pt x="0" y="43"/>
                    <a:pt x="26" y="42"/>
                    <a:pt x="26" y="42"/>
                  </a:cubicBezTo>
                  <a:cubicBezTo>
                    <a:pt x="26" y="42"/>
                    <a:pt x="26" y="42"/>
                    <a:pt x="26" y="42"/>
                  </a:cubicBezTo>
                  <a:cubicBezTo>
                    <a:pt x="26" y="49"/>
                    <a:pt x="26" y="49"/>
                    <a:pt x="26" y="49"/>
                  </a:cubicBezTo>
                  <a:cubicBezTo>
                    <a:pt x="26" y="49"/>
                    <a:pt x="25" y="65"/>
                    <a:pt x="41" y="65"/>
                  </a:cubicBezTo>
                  <a:cubicBezTo>
                    <a:pt x="61" y="65"/>
                    <a:pt x="87" y="65"/>
                    <a:pt x="87" y="65"/>
                  </a:cubicBezTo>
                  <a:cubicBezTo>
                    <a:pt x="87" y="9"/>
                    <a:pt x="87" y="9"/>
                    <a:pt x="87" y="9"/>
                  </a:cubicBezTo>
                  <a:cubicBezTo>
                    <a:pt x="87" y="9"/>
                    <a:pt x="60" y="9"/>
                    <a:pt x="41" y="9"/>
                  </a:cubicBezTo>
                  <a:cubicBezTo>
                    <a:pt x="26" y="9"/>
                    <a:pt x="26" y="23"/>
                    <a:pt x="26" y="23"/>
                  </a:cubicBezTo>
                  <a:close/>
                  <a:moveTo>
                    <a:pt x="73" y="19"/>
                  </a:moveTo>
                  <a:cubicBezTo>
                    <a:pt x="80" y="19"/>
                    <a:pt x="80" y="19"/>
                    <a:pt x="80" y="19"/>
                  </a:cubicBezTo>
                  <a:cubicBezTo>
                    <a:pt x="80" y="56"/>
                    <a:pt x="80" y="56"/>
                    <a:pt x="80" y="56"/>
                  </a:cubicBezTo>
                  <a:cubicBezTo>
                    <a:pt x="73" y="56"/>
                    <a:pt x="73" y="56"/>
                    <a:pt x="73" y="56"/>
                  </a:cubicBezTo>
                  <a:lnTo>
                    <a:pt x="73" y="19"/>
                  </a:lnTo>
                  <a:close/>
                </a:path>
              </a:pathLst>
            </a:custGeom>
            <a:grpFill/>
            <a:ln>
              <a:noFill/>
            </a:ln>
          </p:spPr>
          <p:txBody>
            <a:bodyPr/>
            <a:lstStyle/>
            <a:p>
              <a:pPr fontAlgn="auto">
                <a:spcBef>
                  <a:spcPts val="0"/>
                </a:spcBef>
                <a:spcAft>
                  <a:spcPts val="0"/>
                </a:spcAft>
                <a:defRPr/>
              </a:pPr>
              <a:endParaRPr lang="en-US">
                <a:latin typeface="+mn-lt"/>
                <a:cs typeface="+mn-cs"/>
              </a:endParaRPr>
            </a:p>
          </p:txBody>
        </p:sp>
        <p:sp>
          <p:nvSpPr>
            <p:cNvPr id="79" name="Freeform 31"/>
            <p:cNvSpPr>
              <a:spLocks noEditPoints="1"/>
            </p:cNvSpPr>
            <p:nvPr/>
          </p:nvSpPr>
          <p:spPr bwMode="auto">
            <a:xfrm>
              <a:off x="6897688" y="3397251"/>
              <a:ext cx="47625" cy="17463"/>
            </a:xfrm>
            <a:custGeom>
              <a:avLst/>
              <a:gdLst>
                <a:gd name="T0" fmla="*/ 0 w 29"/>
                <a:gd name="T1" fmla="*/ 10 h 10"/>
                <a:gd name="T2" fmla="*/ 29 w 29"/>
                <a:gd name="T3" fmla="*/ 10 h 10"/>
                <a:gd name="T4" fmla="*/ 29 w 29"/>
                <a:gd name="T5" fmla="*/ 0 h 10"/>
                <a:gd name="T6" fmla="*/ 0 w 29"/>
                <a:gd name="T7" fmla="*/ 0 h 10"/>
                <a:gd name="T8" fmla="*/ 0 w 29"/>
                <a:gd name="T9" fmla="*/ 10 h 10"/>
                <a:gd name="T10" fmla="*/ 24 w 29"/>
                <a:gd name="T11" fmla="*/ 2 h 10"/>
                <a:gd name="T12" fmla="*/ 27 w 29"/>
                <a:gd name="T13" fmla="*/ 5 h 10"/>
                <a:gd name="T14" fmla="*/ 24 w 29"/>
                <a:gd name="T15" fmla="*/ 8 h 10"/>
                <a:gd name="T16" fmla="*/ 21 w 29"/>
                <a:gd name="T17" fmla="*/ 5 h 10"/>
                <a:gd name="T18" fmla="*/ 24 w 29"/>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10">
                  <a:moveTo>
                    <a:pt x="0" y="10"/>
                  </a:moveTo>
                  <a:cubicBezTo>
                    <a:pt x="29" y="10"/>
                    <a:pt x="29" y="10"/>
                    <a:pt x="29" y="10"/>
                  </a:cubicBezTo>
                  <a:cubicBezTo>
                    <a:pt x="29" y="0"/>
                    <a:pt x="29" y="0"/>
                    <a:pt x="29" y="0"/>
                  </a:cubicBezTo>
                  <a:cubicBezTo>
                    <a:pt x="0" y="0"/>
                    <a:pt x="0" y="0"/>
                    <a:pt x="0" y="0"/>
                  </a:cubicBezTo>
                  <a:lnTo>
                    <a:pt x="0" y="10"/>
                  </a:lnTo>
                  <a:close/>
                  <a:moveTo>
                    <a:pt x="24" y="2"/>
                  </a:moveTo>
                  <a:cubicBezTo>
                    <a:pt x="26" y="2"/>
                    <a:pt x="27" y="4"/>
                    <a:pt x="27" y="5"/>
                  </a:cubicBezTo>
                  <a:cubicBezTo>
                    <a:pt x="27" y="7"/>
                    <a:pt x="26" y="8"/>
                    <a:pt x="24" y="8"/>
                  </a:cubicBezTo>
                  <a:cubicBezTo>
                    <a:pt x="23" y="8"/>
                    <a:pt x="21" y="7"/>
                    <a:pt x="21" y="5"/>
                  </a:cubicBezTo>
                  <a:cubicBezTo>
                    <a:pt x="21" y="4"/>
                    <a:pt x="23" y="2"/>
                    <a:pt x="24" y="2"/>
                  </a:cubicBezTo>
                  <a:close/>
                </a:path>
              </a:pathLst>
            </a:custGeom>
            <a:grpFill/>
            <a:ln>
              <a:noFill/>
            </a:ln>
          </p:spPr>
          <p:txBody>
            <a:bodyPr/>
            <a:lstStyle/>
            <a:p>
              <a:pPr fontAlgn="auto">
                <a:spcBef>
                  <a:spcPts val="0"/>
                </a:spcBef>
                <a:spcAft>
                  <a:spcPts val="0"/>
                </a:spcAft>
                <a:defRPr/>
              </a:pPr>
              <a:endParaRPr lang="en-US">
                <a:latin typeface="+mn-lt"/>
                <a:cs typeface="+mn-cs"/>
              </a:endParaRPr>
            </a:p>
          </p:txBody>
        </p:sp>
        <p:sp>
          <p:nvSpPr>
            <p:cNvPr id="80" name="Freeform 32"/>
            <p:cNvSpPr>
              <a:spLocks noEditPoints="1"/>
            </p:cNvSpPr>
            <p:nvPr/>
          </p:nvSpPr>
          <p:spPr bwMode="auto">
            <a:xfrm>
              <a:off x="6897688" y="3352801"/>
              <a:ext cx="47625" cy="15875"/>
            </a:xfrm>
            <a:custGeom>
              <a:avLst/>
              <a:gdLst>
                <a:gd name="T0" fmla="*/ 0 w 29"/>
                <a:gd name="T1" fmla="*/ 0 h 10"/>
                <a:gd name="T2" fmla="*/ 0 w 29"/>
                <a:gd name="T3" fmla="*/ 10 h 10"/>
                <a:gd name="T4" fmla="*/ 29 w 29"/>
                <a:gd name="T5" fmla="*/ 10 h 10"/>
                <a:gd name="T6" fmla="*/ 29 w 29"/>
                <a:gd name="T7" fmla="*/ 0 h 10"/>
                <a:gd name="T8" fmla="*/ 0 w 29"/>
                <a:gd name="T9" fmla="*/ 0 h 10"/>
                <a:gd name="T10" fmla="*/ 24 w 29"/>
                <a:gd name="T11" fmla="*/ 8 h 10"/>
                <a:gd name="T12" fmla="*/ 21 w 29"/>
                <a:gd name="T13" fmla="*/ 5 h 10"/>
                <a:gd name="T14" fmla="*/ 24 w 29"/>
                <a:gd name="T15" fmla="*/ 2 h 10"/>
                <a:gd name="T16" fmla="*/ 27 w 29"/>
                <a:gd name="T17" fmla="*/ 5 h 10"/>
                <a:gd name="T18" fmla="*/ 24 w 29"/>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10">
                  <a:moveTo>
                    <a:pt x="0" y="0"/>
                  </a:moveTo>
                  <a:cubicBezTo>
                    <a:pt x="0" y="10"/>
                    <a:pt x="0" y="10"/>
                    <a:pt x="0" y="10"/>
                  </a:cubicBezTo>
                  <a:cubicBezTo>
                    <a:pt x="29" y="10"/>
                    <a:pt x="29" y="10"/>
                    <a:pt x="29" y="10"/>
                  </a:cubicBezTo>
                  <a:cubicBezTo>
                    <a:pt x="29" y="0"/>
                    <a:pt x="29" y="0"/>
                    <a:pt x="29" y="0"/>
                  </a:cubicBezTo>
                  <a:lnTo>
                    <a:pt x="0" y="0"/>
                  </a:lnTo>
                  <a:close/>
                  <a:moveTo>
                    <a:pt x="24" y="8"/>
                  </a:moveTo>
                  <a:cubicBezTo>
                    <a:pt x="23" y="8"/>
                    <a:pt x="21" y="7"/>
                    <a:pt x="21" y="5"/>
                  </a:cubicBezTo>
                  <a:cubicBezTo>
                    <a:pt x="21" y="4"/>
                    <a:pt x="23" y="2"/>
                    <a:pt x="24" y="2"/>
                  </a:cubicBezTo>
                  <a:cubicBezTo>
                    <a:pt x="26" y="2"/>
                    <a:pt x="27" y="4"/>
                    <a:pt x="27" y="5"/>
                  </a:cubicBezTo>
                  <a:cubicBezTo>
                    <a:pt x="27" y="7"/>
                    <a:pt x="26" y="8"/>
                    <a:pt x="24" y="8"/>
                  </a:cubicBezTo>
                  <a:close/>
                </a:path>
              </a:pathLst>
            </a:custGeom>
            <a:grpFill/>
            <a:ln>
              <a:noFill/>
            </a:ln>
          </p:spPr>
          <p:txBody>
            <a:bodyPr/>
            <a:lstStyle/>
            <a:p>
              <a:pPr fontAlgn="auto">
                <a:spcBef>
                  <a:spcPts val="0"/>
                </a:spcBef>
                <a:spcAft>
                  <a:spcPts val="0"/>
                </a:spcAft>
                <a:defRPr/>
              </a:pPr>
              <a:endParaRPr lang="en-US">
                <a:latin typeface="+mn-lt"/>
                <a:cs typeface="+mn-cs"/>
              </a:endParaRPr>
            </a:p>
          </p:txBody>
        </p:sp>
      </p:grpSp>
      <p:grpSp>
        <p:nvGrpSpPr>
          <p:cNvPr id="81" name="Group 21"/>
          <p:cNvGrpSpPr/>
          <p:nvPr/>
        </p:nvGrpSpPr>
        <p:grpSpPr>
          <a:xfrm>
            <a:off x="2486157" y="1916393"/>
            <a:ext cx="953920" cy="947842"/>
            <a:chOff x="744538" y="3198813"/>
            <a:chExt cx="249237" cy="247650"/>
          </a:xfrm>
          <a:solidFill>
            <a:schemeClr val="bg1"/>
          </a:solidFill>
          <a:effectLst>
            <a:outerShdw blurRad="50800" dist="38100" dir="5400000" algn="t" rotWithShape="0">
              <a:prstClr val="black">
                <a:alpha val="40000"/>
              </a:prstClr>
            </a:outerShdw>
          </a:effectLst>
        </p:grpSpPr>
        <p:sp>
          <p:nvSpPr>
            <p:cNvPr id="82" name="Freeform 8"/>
            <p:cNvSpPr/>
            <p:nvPr/>
          </p:nvSpPr>
          <p:spPr bwMode="auto">
            <a:xfrm>
              <a:off x="744538" y="3379788"/>
              <a:ext cx="66675" cy="66675"/>
            </a:xfrm>
            <a:custGeom>
              <a:avLst/>
              <a:gdLst>
                <a:gd name="T0" fmla="*/ 19 w 42"/>
                <a:gd name="T1" fmla="*/ 1 h 42"/>
                <a:gd name="T2" fmla="*/ 0 w 42"/>
                <a:gd name="T3" fmla="*/ 42 h 42"/>
                <a:gd name="T4" fmla="*/ 42 w 42"/>
                <a:gd name="T5" fmla="*/ 24 h 42"/>
                <a:gd name="T6" fmla="*/ 42 w 42"/>
                <a:gd name="T7" fmla="*/ 24 h 42"/>
                <a:gd name="T8" fmla="*/ 19 w 42"/>
                <a:gd name="T9" fmla="*/ 0 h 42"/>
                <a:gd name="T10" fmla="*/ 19 w 42"/>
                <a:gd name="T11" fmla="*/ 1 h 42"/>
              </a:gdLst>
              <a:ahLst/>
              <a:cxnLst>
                <a:cxn ang="0">
                  <a:pos x="T0" y="T1"/>
                </a:cxn>
                <a:cxn ang="0">
                  <a:pos x="T2" y="T3"/>
                </a:cxn>
                <a:cxn ang="0">
                  <a:pos x="T4" y="T5"/>
                </a:cxn>
                <a:cxn ang="0">
                  <a:pos x="T6" y="T7"/>
                </a:cxn>
                <a:cxn ang="0">
                  <a:pos x="T8" y="T9"/>
                </a:cxn>
                <a:cxn ang="0">
                  <a:pos x="T10" y="T11"/>
                </a:cxn>
              </a:cxnLst>
              <a:rect l="0" t="0" r="r" b="b"/>
              <a:pathLst>
                <a:path w="42" h="42">
                  <a:moveTo>
                    <a:pt x="19" y="1"/>
                  </a:moveTo>
                  <a:lnTo>
                    <a:pt x="0" y="42"/>
                  </a:lnTo>
                  <a:lnTo>
                    <a:pt x="42" y="24"/>
                  </a:lnTo>
                  <a:lnTo>
                    <a:pt x="42" y="24"/>
                  </a:lnTo>
                  <a:lnTo>
                    <a:pt x="19" y="0"/>
                  </a:lnTo>
                  <a:lnTo>
                    <a:pt x="1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latin typeface="+mn-lt"/>
                <a:cs typeface="+mn-cs"/>
              </a:endParaRPr>
            </a:p>
          </p:txBody>
        </p:sp>
        <p:sp>
          <p:nvSpPr>
            <p:cNvPr id="83" name="Freeform 9"/>
            <p:cNvSpPr/>
            <p:nvPr/>
          </p:nvSpPr>
          <p:spPr bwMode="auto">
            <a:xfrm>
              <a:off x="782638" y="3219451"/>
              <a:ext cx="165100" cy="168275"/>
            </a:xfrm>
            <a:custGeom>
              <a:avLst/>
              <a:gdLst>
                <a:gd name="T0" fmla="*/ 94 w 104"/>
                <a:gd name="T1" fmla="*/ 0 h 106"/>
                <a:gd name="T2" fmla="*/ 0 w 104"/>
                <a:gd name="T3" fmla="*/ 96 h 106"/>
                <a:gd name="T4" fmla="*/ 9 w 104"/>
                <a:gd name="T5" fmla="*/ 106 h 106"/>
                <a:gd name="T6" fmla="*/ 104 w 104"/>
                <a:gd name="T7" fmla="*/ 10 h 106"/>
                <a:gd name="T8" fmla="*/ 94 w 104"/>
                <a:gd name="T9" fmla="*/ 0 h 106"/>
              </a:gdLst>
              <a:ahLst/>
              <a:cxnLst>
                <a:cxn ang="0">
                  <a:pos x="T0" y="T1"/>
                </a:cxn>
                <a:cxn ang="0">
                  <a:pos x="T2" y="T3"/>
                </a:cxn>
                <a:cxn ang="0">
                  <a:pos x="T4" y="T5"/>
                </a:cxn>
                <a:cxn ang="0">
                  <a:pos x="T6" y="T7"/>
                </a:cxn>
                <a:cxn ang="0">
                  <a:pos x="T8" y="T9"/>
                </a:cxn>
              </a:cxnLst>
              <a:rect l="0" t="0" r="r" b="b"/>
              <a:pathLst>
                <a:path w="104" h="106">
                  <a:moveTo>
                    <a:pt x="94" y="0"/>
                  </a:moveTo>
                  <a:lnTo>
                    <a:pt x="0" y="96"/>
                  </a:lnTo>
                  <a:lnTo>
                    <a:pt x="9" y="106"/>
                  </a:lnTo>
                  <a:lnTo>
                    <a:pt x="104" y="10"/>
                  </a:lnTo>
                  <a:lnTo>
                    <a:pt x="9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latin typeface="+mn-lt"/>
                <a:cs typeface="+mn-cs"/>
              </a:endParaRPr>
            </a:p>
          </p:txBody>
        </p:sp>
        <p:sp>
          <p:nvSpPr>
            <p:cNvPr id="84" name="Freeform 10"/>
            <p:cNvSpPr/>
            <p:nvPr/>
          </p:nvSpPr>
          <p:spPr bwMode="auto">
            <a:xfrm>
              <a:off x="804863" y="3244851"/>
              <a:ext cx="165100" cy="165100"/>
            </a:xfrm>
            <a:custGeom>
              <a:avLst/>
              <a:gdLst>
                <a:gd name="T0" fmla="*/ 95 w 104"/>
                <a:gd name="T1" fmla="*/ 0 h 104"/>
                <a:gd name="T2" fmla="*/ 0 w 104"/>
                <a:gd name="T3" fmla="*/ 94 h 104"/>
                <a:gd name="T4" fmla="*/ 10 w 104"/>
                <a:gd name="T5" fmla="*/ 104 h 104"/>
                <a:gd name="T6" fmla="*/ 104 w 104"/>
                <a:gd name="T7" fmla="*/ 9 h 104"/>
                <a:gd name="T8" fmla="*/ 95 w 104"/>
                <a:gd name="T9" fmla="*/ 0 h 104"/>
              </a:gdLst>
              <a:ahLst/>
              <a:cxnLst>
                <a:cxn ang="0">
                  <a:pos x="T0" y="T1"/>
                </a:cxn>
                <a:cxn ang="0">
                  <a:pos x="T2" y="T3"/>
                </a:cxn>
                <a:cxn ang="0">
                  <a:pos x="T4" y="T5"/>
                </a:cxn>
                <a:cxn ang="0">
                  <a:pos x="T6" y="T7"/>
                </a:cxn>
                <a:cxn ang="0">
                  <a:pos x="T8" y="T9"/>
                </a:cxn>
              </a:cxnLst>
              <a:rect l="0" t="0" r="r" b="b"/>
              <a:pathLst>
                <a:path w="104" h="104">
                  <a:moveTo>
                    <a:pt x="95" y="0"/>
                  </a:moveTo>
                  <a:lnTo>
                    <a:pt x="0" y="94"/>
                  </a:lnTo>
                  <a:lnTo>
                    <a:pt x="10" y="104"/>
                  </a:lnTo>
                  <a:lnTo>
                    <a:pt x="104" y="9"/>
                  </a:lnTo>
                  <a:lnTo>
                    <a:pt x="9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latin typeface="+mn-lt"/>
                <a:cs typeface="+mn-cs"/>
              </a:endParaRPr>
            </a:p>
          </p:txBody>
        </p:sp>
        <p:sp>
          <p:nvSpPr>
            <p:cNvPr id="85" name="Freeform 11"/>
            <p:cNvSpPr/>
            <p:nvPr/>
          </p:nvSpPr>
          <p:spPr bwMode="auto">
            <a:xfrm>
              <a:off x="942975" y="3198813"/>
              <a:ext cx="50800" cy="49213"/>
            </a:xfrm>
            <a:custGeom>
              <a:avLst/>
              <a:gdLst>
                <a:gd name="T0" fmla="*/ 17 w 26"/>
                <a:gd name="T1" fmla="*/ 8 h 26"/>
                <a:gd name="T2" fmla="*/ 0 w 26"/>
                <a:gd name="T3" fmla="*/ 7 h 26"/>
                <a:gd name="T4" fmla="*/ 19 w 26"/>
                <a:gd name="T5" fmla="*/ 26 h 26"/>
                <a:gd name="T6" fmla="*/ 17 w 26"/>
                <a:gd name="T7" fmla="*/ 8 h 26"/>
              </a:gdLst>
              <a:ahLst/>
              <a:cxnLst>
                <a:cxn ang="0">
                  <a:pos x="T0" y="T1"/>
                </a:cxn>
                <a:cxn ang="0">
                  <a:pos x="T2" y="T3"/>
                </a:cxn>
                <a:cxn ang="0">
                  <a:pos x="T4" y="T5"/>
                </a:cxn>
                <a:cxn ang="0">
                  <a:pos x="T6" y="T7"/>
                </a:cxn>
              </a:cxnLst>
              <a:rect l="0" t="0" r="r" b="b"/>
              <a:pathLst>
                <a:path w="26" h="26">
                  <a:moveTo>
                    <a:pt x="17" y="8"/>
                  </a:moveTo>
                  <a:cubicBezTo>
                    <a:pt x="9" y="0"/>
                    <a:pt x="0" y="7"/>
                    <a:pt x="0" y="7"/>
                  </a:cubicBezTo>
                  <a:cubicBezTo>
                    <a:pt x="19" y="26"/>
                    <a:pt x="19" y="26"/>
                    <a:pt x="19" y="26"/>
                  </a:cubicBezTo>
                  <a:cubicBezTo>
                    <a:pt x="19" y="26"/>
                    <a:pt x="26" y="17"/>
                    <a:pt x="1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latin typeface="+mn-lt"/>
                <a:cs typeface="+mn-cs"/>
              </a:endParaRPr>
            </a:p>
          </p:txBody>
        </p:sp>
      </p:grpSp>
      <p:grpSp>
        <p:nvGrpSpPr>
          <p:cNvPr id="86" name="Group 26"/>
          <p:cNvGrpSpPr/>
          <p:nvPr/>
        </p:nvGrpSpPr>
        <p:grpSpPr>
          <a:xfrm>
            <a:off x="4559020" y="1869111"/>
            <a:ext cx="1049598" cy="1042406"/>
            <a:chOff x="1979613" y="3067051"/>
            <a:chExt cx="231775" cy="230188"/>
          </a:xfrm>
          <a:solidFill>
            <a:schemeClr val="bg1"/>
          </a:solidFill>
          <a:effectLst>
            <a:outerShdw blurRad="50800" dist="38100" dir="5400000" algn="t" rotWithShape="0">
              <a:prstClr val="black">
                <a:alpha val="40000"/>
              </a:prstClr>
            </a:outerShdw>
          </a:effectLst>
        </p:grpSpPr>
        <p:sp>
          <p:nvSpPr>
            <p:cNvPr id="87" name="Freeform 38"/>
            <p:cNvSpPr>
              <a:spLocks noEditPoints="1"/>
            </p:cNvSpPr>
            <p:nvPr/>
          </p:nvSpPr>
          <p:spPr bwMode="auto">
            <a:xfrm>
              <a:off x="1979613" y="3067051"/>
              <a:ext cx="231775" cy="230188"/>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latin typeface="+mn-lt"/>
                <a:cs typeface="+mn-cs"/>
              </a:endParaRPr>
            </a:p>
          </p:txBody>
        </p:sp>
        <p:sp>
          <p:nvSpPr>
            <p:cNvPr id="88" name="Freeform 39"/>
            <p:cNvSpPr>
              <a:spLocks noEditPoints="1"/>
            </p:cNvSpPr>
            <p:nvPr/>
          </p:nvSpPr>
          <p:spPr bwMode="auto">
            <a:xfrm>
              <a:off x="2063750" y="3125788"/>
              <a:ext cx="69850" cy="98425"/>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latin typeface="+mn-lt"/>
                <a:cs typeface="+mn-cs"/>
              </a:endParaRPr>
            </a:p>
          </p:txBody>
        </p:sp>
        <p:sp>
          <p:nvSpPr>
            <p:cNvPr id="89" name="Oval 40"/>
            <p:cNvSpPr>
              <a:spLocks noChangeArrowheads="1"/>
            </p:cNvSpPr>
            <p:nvPr/>
          </p:nvSpPr>
          <p:spPr bwMode="auto">
            <a:xfrm>
              <a:off x="2090738" y="31797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latin typeface="+mn-lt"/>
                <a:cs typeface="+mn-cs"/>
              </a:endParaRPr>
            </a:p>
          </p:txBody>
        </p:sp>
      </p:grpSp>
      <p:grpSp>
        <p:nvGrpSpPr>
          <p:cNvPr id="90" name="Group 30"/>
          <p:cNvGrpSpPr/>
          <p:nvPr/>
        </p:nvGrpSpPr>
        <p:grpSpPr>
          <a:xfrm>
            <a:off x="6872880" y="1973620"/>
            <a:ext cx="865200" cy="833388"/>
            <a:chOff x="4616450" y="1549401"/>
            <a:chExt cx="215900" cy="207963"/>
          </a:xfrm>
          <a:solidFill>
            <a:schemeClr val="bg1"/>
          </a:solidFill>
          <a:effectLst>
            <a:outerShdw blurRad="50800" dist="38100" dir="5400000" algn="t" rotWithShape="0">
              <a:prstClr val="black">
                <a:alpha val="40000"/>
              </a:prstClr>
            </a:outerShdw>
          </a:effectLst>
        </p:grpSpPr>
        <p:sp>
          <p:nvSpPr>
            <p:cNvPr id="91" name="Freeform 6"/>
            <p:cNvSpPr>
              <a:spLocks noEditPoints="1"/>
            </p:cNvSpPr>
            <p:nvPr/>
          </p:nvSpPr>
          <p:spPr bwMode="auto">
            <a:xfrm>
              <a:off x="4616450" y="1549401"/>
              <a:ext cx="215900" cy="207963"/>
            </a:xfrm>
            <a:custGeom>
              <a:avLst/>
              <a:gdLst>
                <a:gd name="T0" fmla="*/ 124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39 w 133"/>
                <a:gd name="T13" fmla="*/ 118 h 127"/>
                <a:gd name="T14" fmla="*/ 39 w 133"/>
                <a:gd name="T15" fmla="*/ 127 h 127"/>
                <a:gd name="T16" fmla="*/ 53 w 133"/>
                <a:gd name="T17" fmla="*/ 127 h 127"/>
                <a:gd name="T18" fmla="*/ 80 w 133"/>
                <a:gd name="T19" fmla="*/ 127 h 127"/>
                <a:gd name="T20" fmla="*/ 93 w 133"/>
                <a:gd name="T21" fmla="*/ 127 h 127"/>
                <a:gd name="T22" fmla="*/ 93 w 133"/>
                <a:gd name="T23" fmla="*/ 118 h 127"/>
                <a:gd name="T24" fmla="*/ 80 w 133"/>
                <a:gd name="T25" fmla="*/ 100 h 127"/>
                <a:gd name="T26" fmla="*/ 124 w 133"/>
                <a:gd name="T27" fmla="*/ 100 h 127"/>
                <a:gd name="T28" fmla="*/ 133 w 133"/>
                <a:gd name="T29" fmla="*/ 91 h 127"/>
                <a:gd name="T30" fmla="*/ 133 w 133"/>
                <a:gd name="T31" fmla="*/ 9 h 127"/>
                <a:gd name="T32" fmla="*/ 124 w 133"/>
                <a:gd name="T33" fmla="*/ 0 h 127"/>
                <a:gd name="T34" fmla="*/ 59 w 133"/>
                <a:gd name="T35" fmla="*/ 89 h 127"/>
                <a:gd name="T36" fmla="*/ 67 w 133"/>
                <a:gd name="T37" fmla="*/ 82 h 127"/>
                <a:gd name="T38" fmla="*/ 75 w 133"/>
                <a:gd name="T39" fmla="*/ 89 h 127"/>
                <a:gd name="T40" fmla="*/ 67 w 133"/>
                <a:gd name="T41" fmla="*/ 97 h 127"/>
                <a:gd name="T42" fmla="*/ 59 w 133"/>
                <a:gd name="T43" fmla="*/ 89 h 127"/>
                <a:gd name="T44" fmla="*/ 123 w 133"/>
                <a:gd name="T45" fmla="*/ 79 h 127"/>
                <a:gd name="T46" fmla="*/ 9 w 133"/>
                <a:gd name="T47" fmla="*/ 79 h 127"/>
                <a:gd name="T48" fmla="*/ 9 w 133"/>
                <a:gd name="T49" fmla="*/ 10 h 127"/>
                <a:gd name="T50" fmla="*/ 123 w 133"/>
                <a:gd name="T51" fmla="*/ 10 h 127"/>
                <a:gd name="T52" fmla="*/ 123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4"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39" y="118"/>
                  </a:cubicBezTo>
                  <a:cubicBezTo>
                    <a:pt x="39" y="127"/>
                    <a:pt x="39" y="127"/>
                    <a:pt x="39" y="127"/>
                  </a:cubicBezTo>
                  <a:cubicBezTo>
                    <a:pt x="53" y="127"/>
                    <a:pt x="53" y="127"/>
                    <a:pt x="53" y="127"/>
                  </a:cubicBezTo>
                  <a:cubicBezTo>
                    <a:pt x="80" y="127"/>
                    <a:pt x="80" y="127"/>
                    <a:pt x="80" y="127"/>
                  </a:cubicBezTo>
                  <a:cubicBezTo>
                    <a:pt x="93" y="127"/>
                    <a:pt x="93" y="127"/>
                    <a:pt x="93" y="127"/>
                  </a:cubicBezTo>
                  <a:cubicBezTo>
                    <a:pt x="93" y="118"/>
                    <a:pt x="93" y="118"/>
                    <a:pt x="93" y="118"/>
                  </a:cubicBezTo>
                  <a:cubicBezTo>
                    <a:pt x="77" y="118"/>
                    <a:pt x="80" y="100"/>
                    <a:pt x="80" y="100"/>
                  </a:cubicBezTo>
                  <a:cubicBezTo>
                    <a:pt x="124" y="100"/>
                    <a:pt x="124" y="100"/>
                    <a:pt x="124" y="100"/>
                  </a:cubicBezTo>
                  <a:cubicBezTo>
                    <a:pt x="129" y="100"/>
                    <a:pt x="133" y="96"/>
                    <a:pt x="133" y="91"/>
                  </a:cubicBezTo>
                  <a:cubicBezTo>
                    <a:pt x="133" y="9"/>
                    <a:pt x="133" y="9"/>
                    <a:pt x="133" y="9"/>
                  </a:cubicBezTo>
                  <a:cubicBezTo>
                    <a:pt x="133" y="4"/>
                    <a:pt x="129" y="0"/>
                    <a:pt x="124" y="0"/>
                  </a:cubicBezTo>
                  <a:close/>
                  <a:moveTo>
                    <a:pt x="59" y="89"/>
                  </a:moveTo>
                  <a:cubicBezTo>
                    <a:pt x="59" y="85"/>
                    <a:pt x="63" y="82"/>
                    <a:pt x="67" y="82"/>
                  </a:cubicBezTo>
                  <a:cubicBezTo>
                    <a:pt x="71" y="82"/>
                    <a:pt x="75" y="85"/>
                    <a:pt x="75" y="89"/>
                  </a:cubicBezTo>
                  <a:cubicBezTo>
                    <a:pt x="75" y="93"/>
                    <a:pt x="71" y="97"/>
                    <a:pt x="67" y="97"/>
                  </a:cubicBezTo>
                  <a:cubicBezTo>
                    <a:pt x="63" y="97"/>
                    <a:pt x="59" y="93"/>
                    <a:pt x="59" y="89"/>
                  </a:cubicBezTo>
                  <a:close/>
                  <a:moveTo>
                    <a:pt x="123" y="79"/>
                  </a:moveTo>
                  <a:cubicBezTo>
                    <a:pt x="9" y="79"/>
                    <a:pt x="9" y="79"/>
                    <a:pt x="9" y="79"/>
                  </a:cubicBezTo>
                  <a:cubicBezTo>
                    <a:pt x="9" y="10"/>
                    <a:pt x="9" y="10"/>
                    <a:pt x="9" y="10"/>
                  </a:cubicBezTo>
                  <a:cubicBezTo>
                    <a:pt x="123" y="10"/>
                    <a:pt x="123" y="10"/>
                    <a:pt x="123" y="10"/>
                  </a:cubicBezTo>
                  <a:lnTo>
                    <a:pt x="123"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latin typeface="+mn-lt"/>
                <a:cs typeface="+mn-cs"/>
              </a:endParaRPr>
            </a:p>
          </p:txBody>
        </p:sp>
        <p:sp>
          <p:nvSpPr>
            <p:cNvPr id="92" name="Oval 7"/>
            <p:cNvSpPr>
              <a:spLocks noChangeArrowheads="1"/>
            </p:cNvSpPr>
            <p:nvPr/>
          </p:nvSpPr>
          <p:spPr bwMode="auto">
            <a:xfrm>
              <a:off x="4718050" y="1685926"/>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latin typeface="+mn-lt"/>
                <a:cs typeface="+mn-cs"/>
              </a:endParaRPr>
            </a:p>
          </p:txBody>
        </p:sp>
      </p:grpSp>
      <p:sp>
        <p:nvSpPr>
          <p:cNvPr id="36" name="矩形 35"/>
          <p:cNvSpPr/>
          <p:nvPr/>
        </p:nvSpPr>
        <p:spPr>
          <a:xfrm>
            <a:off x="0" y="216424"/>
            <a:ext cx="3837529" cy="40011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 </a:t>
            </a: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ADD DIRECTORY ONE TITLES</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250" fill="hold"/>
                                        <p:tgtEl>
                                          <p:spTgt spid="69"/>
                                        </p:tgtEl>
                                        <p:attrNameLst>
                                          <p:attrName>ppt_x</p:attrName>
                                        </p:attrNameLst>
                                      </p:cBhvr>
                                      <p:tavLst>
                                        <p:tav tm="0">
                                          <p:val>
                                            <p:strVal val="#ppt_x"/>
                                          </p:val>
                                        </p:tav>
                                        <p:tav tm="100000">
                                          <p:val>
                                            <p:strVal val="#ppt_x"/>
                                          </p:val>
                                        </p:tav>
                                      </p:tavLst>
                                    </p:anim>
                                    <p:anim calcmode="lin" valueType="num">
                                      <p:cBhvr additive="base">
                                        <p:cTn id="8" dur="250" fill="hold"/>
                                        <p:tgtEl>
                                          <p:spTgt spid="6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1"/>
                                        </p:tgtEl>
                                        <p:attrNameLst>
                                          <p:attrName>style.visibility</p:attrName>
                                        </p:attrNameLst>
                                      </p:cBhvr>
                                      <p:to>
                                        <p:strVal val="visible"/>
                                      </p:to>
                                    </p:set>
                                    <p:anim calcmode="lin" valueType="num">
                                      <p:cBhvr additive="base">
                                        <p:cTn id="12" dur="250" fill="hold"/>
                                        <p:tgtEl>
                                          <p:spTgt spid="81"/>
                                        </p:tgtEl>
                                        <p:attrNameLst>
                                          <p:attrName>ppt_x</p:attrName>
                                        </p:attrNameLst>
                                      </p:cBhvr>
                                      <p:tavLst>
                                        <p:tav tm="0">
                                          <p:val>
                                            <p:strVal val="#ppt_x"/>
                                          </p:val>
                                        </p:tav>
                                        <p:tav tm="100000">
                                          <p:val>
                                            <p:strVal val="#ppt_x"/>
                                          </p:val>
                                        </p:tav>
                                      </p:tavLst>
                                    </p:anim>
                                    <p:anim calcmode="lin" valueType="num">
                                      <p:cBhvr additive="base">
                                        <p:cTn id="13" dur="250" fill="hold"/>
                                        <p:tgtEl>
                                          <p:spTgt spid="8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3"/>
                                        </p:tgtEl>
                                        <p:attrNameLst>
                                          <p:attrName>style.visibility</p:attrName>
                                        </p:attrNameLst>
                                      </p:cBhvr>
                                      <p:to>
                                        <p:strVal val="visible"/>
                                      </p:to>
                                    </p:set>
                                    <p:anim calcmode="lin" valueType="num">
                                      <p:cBhvr additive="base">
                                        <p:cTn id="17" dur="250" fill="hold"/>
                                        <p:tgtEl>
                                          <p:spTgt spid="73"/>
                                        </p:tgtEl>
                                        <p:attrNameLst>
                                          <p:attrName>ppt_x</p:attrName>
                                        </p:attrNameLst>
                                      </p:cBhvr>
                                      <p:tavLst>
                                        <p:tav tm="0">
                                          <p:val>
                                            <p:strVal val="#ppt_x"/>
                                          </p:val>
                                        </p:tav>
                                        <p:tav tm="100000">
                                          <p:val>
                                            <p:strVal val="#ppt_x"/>
                                          </p:val>
                                        </p:tav>
                                      </p:tavLst>
                                    </p:anim>
                                    <p:anim calcmode="lin" valueType="num">
                                      <p:cBhvr additive="base">
                                        <p:cTn id="18" dur="250" fill="hold"/>
                                        <p:tgtEl>
                                          <p:spTgt spid="7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70"/>
                                        </p:tgtEl>
                                        <p:attrNameLst>
                                          <p:attrName>style.visibility</p:attrName>
                                        </p:attrNameLst>
                                      </p:cBhvr>
                                      <p:to>
                                        <p:strVal val="visible"/>
                                      </p:to>
                                    </p:set>
                                    <p:anim calcmode="lin" valueType="num">
                                      <p:cBhvr additive="base">
                                        <p:cTn id="22" dur="250" fill="hold"/>
                                        <p:tgtEl>
                                          <p:spTgt spid="70"/>
                                        </p:tgtEl>
                                        <p:attrNameLst>
                                          <p:attrName>ppt_x</p:attrName>
                                        </p:attrNameLst>
                                      </p:cBhvr>
                                      <p:tavLst>
                                        <p:tav tm="0">
                                          <p:val>
                                            <p:strVal val="#ppt_x"/>
                                          </p:val>
                                        </p:tav>
                                        <p:tav tm="100000">
                                          <p:val>
                                            <p:strVal val="#ppt_x"/>
                                          </p:val>
                                        </p:tav>
                                      </p:tavLst>
                                    </p:anim>
                                    <p:anim calcmode="lin" valueType="num">
                                      <p:cBhvr additive="base">
                                        <p:cTn id="23" dur="250" fill="hold"/>
                                        <p:tgtEl>
                                          <p:spTgt spid="7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86"/>
                                        </p:tgtEl>
                                        <p:attrNameLst>
                                          <p:attrName>style.visibility</p:attrName>
                                        </p:attrNameLst>
                                      </p:cBhvr>
                                      <p:to>
                                        <p:strVal val="visible"/>
                                      </p:to>
                                    </p:set>
                                    <p:anim calcmode="lin" valueType="num">
                                      <p:cBhvr additive="base">
                                        <p:cTn id="27" dur="250" fill="hold"/>
                                        <p:tgtEl>
                                          <p:spTgt spid="86"/>
                                        </p:tgtEl>
                                        <p:attrNameLst>
                                          <p:attrName>ppt_x</p:attrName>
                                        </p:attrNameLst>
                                      </p:cBhvr>
                                      <p:tavLst>
                                        <p:tav tm="0">
                                          <p:val>
                                            <p:strVal val="#ppt_x"/>
                                          </p:val>
                                        </p:tav>
                                        <p:tav tm="100000">
                                          <p:val>
                                            <p:strVal val="#ppt_x"/>
                                          </p:val>
                                        </p:tav>
                                      </p:tavLst>
                                    </p:anim>
                                    <p:anim calcmode="lin" valueType="num">
                                      <p:cBhvr additive="base">
                                        <p:cTn id="28" dur="250" fill="hold"/>
                                        <p:tgtEl>
                                          <p:spTgt spid="86"/>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250" fill="hold"/>
                                        <p:tgtEl>
                                          <p:spTgt spid="74"/>
                                        </p:tgtEl>
                                        <p:attrNameLst>
                                          <p:attrName>ppt_x</p:attrName>
                                        </p:attrNameLst>
                                      </p:cBhvr>
                                      <p:tavLst>
                                        <p:tav tm="0">
                                          <p:val>
                                            <p:strVal val="#ppt_x"/>
                                          </p:val>
                                        </p:tav>
                                        <p:tav tm="100000">
                                          <p:val>
                                            <p:strVal val="#ppt_x"/>
                                          </p:val>
                                        </p:tav>
                                      </p:tavLst>
                                    </p:anim>
                                    <p:anim calcmode="lin" valueType="num">
                                      <p:cBhvr additive="base">
                                        <p:cTn id="33" dur="250" fill="hold"/>
                                        <p:tgtEl>
                                          <p:spTgt spid="74"/>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 calcmode="lin" valueType="num">
                                      <p:cBhvr additive="base">
                                        <p:cTn id="37" dur="250" fill="hold"/>
                                        <p:tgtEl>
                                          <p:spTgt spid="71"/>
                                        </p:tgtEl>
                                        <p:attrNameLst>
                                          <p:attrName>ppt_x</p:attrName>
                                        </p:attrNameLst>
                                      </p:cBhvr>
                                      <p:tavLst>
                                        <p:tav tm="0">
                                          <p:val>
                                            <p:strVal val="#ppt_x"/>
                                          </p:val>
                                        </p:tav>
                                        <p:tav tm="100000">
                                          <p:val>
                                            <p:strVal val="#ppt_x"/>
                                          </p:val>
                                        </p:tav>
                                      </p:tavLst>
                                    </p:anim>
                                    <p:anim calcmode="lin" valueType="num">
                                      <p:cBhvr additive="base">
                                        <p:cTn id="38" dur="250" fill="hold"/>
                                        <p:tgtEl>
                                          <p:spTgt spid="71"/>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90"/>
                                        </p:tgtEl>
                                        <p:attrNameLst>
                                          <p:attrName>style.visibility</p:attrName>
                                        </p:attrNameLst>
                                      </p:cBhvr>
                                      <p:to>
                                        <p:strVal val="visible"/>
                                      </p:to>
                                    </p:set>
                                    <p:anim calcmode="lin" valueType="num">
                                      <p:cBhvr additive="base">
                                        <p:cTn id="42" dur="250" fill="hold"/>
                                        <p:tgtEl>
                                          <p:spTgt spid="90"/>
                                        </p:tgtEl>
                                        <p:attrNameLst>
                                          <p:attrName>ppt_x</p:attrName>
                                        </p:attrNameLst>
                                      </p:cBhvr>
                                      <p:tavLst>
                                        <p:tav tm="0">
                                          <p:val>
                                            <p:strVal val="#ppt_x"/>
                                          </p:val>
                                        </p:tav>
                                        <p:tav tm="100000">
                                          <p:val>
                                            <p:strVal val="#ppt_x"/>
                                          </p:val>
                                        </p:tav>
                                      </p:tavLst>
                                    </p:anim>
                                    <p:anim calcmode="lin" valueType="num">
                                      <p:cBhvr additive="base">
                                        <p:cTn id="43" dur="250" fill="hold"/>
                                        <p:tgtEl>
                                          <p:spTgt spid="90"/>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75"/>
                                        </p:tgtEl>
                                        <p:attrNameLst>
                                          <p:attrName>style.visibility</p:attrName>
                                        </p:attrNameLst>
                                      </p:cBhvr>
                                      <p:to>
                                        <p:strVal val="visible"/>
                                      </p:to>
                                    </p:set>
                                    <p:anim calcmode="lin" valueType="num">
                                      <p:cBhvr additive="base">
                                        <p:cTn id="47" dur="250" fill="hold"/>
                                        <p:tgtEl>
                                          <p:spTgt spid="75"/>
                                        </p:tgtEl>
                                        <p:attrNameLst>
                                          <p:attrName>ppt_x</p:attrName>
                                        </p:attrNameLst>
                                      </p:cBhvr>
                                      <p:tavLst>
                                        <p:tav tm="0">
                                          <p:val>
                                            <p:strVal val="#ppt_x"/>
                                          </p:val>
                                        </p:tav>
                                        <p:tav tm="100000">
                                          <p:val>
                                            <p:strVal val="#ppt_x"/>
                                          </p:val>
                                        </p:tav>
                                      </p:tavLst>
                                    </p:anim>
                                    <p:anim calcmode="lin" valueType="num">
                                      <p:cBhvr additive="base">
                                        <p:cTn id="48" dur="250" fill="hold"/>
                                        <p:tgtEl>
                                          <p:spTgt spid="75"/>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72"/>
                                        </p:tgtEl>
                                        <p:attrNameLst>
                                          <p:attrName>style.visibility</p:attrName>
                                        </p:attrNameLst>
                                      </p:cBhvr>
                                      <p:to>
                                        <p:strVal val="visible"/>
                                      </p:to>
                                    </p:set>
                                    <p:anim calcmode="lin" valueType="num">
                                      <p:cBhvr additive="base">
                                        <p:cTn id="52" dur="250" fill="hold"/>
                                        <p:tgtEl>
                                          <p:spTgt spid="72"/>
                                        </p:tgtEl>
                                        <p:attrNameLst>
                                          <p:attrName>ppt_x</p:attrName>
                                        </p:attrNameLst>
                                      </p:cBhvr>
                                      <p:tavLst>
                                        <p:tav tm="0">
                                          <p:val>
                                            <p:strVal val="#ppt_x"/>
                                          </p:val>
                                        </p:tav>
                                        <p:tav tm="100000">
                                          <p:val>
                                            <p:strVal val="#ppt_x"/>
                                          </p:val>
                                        </p:tav>
                                      </p:tavLst>
                                    </p:anim>
                                    <p:anim calcmode="lin" valueType="num">
                                      <p:cBhvr additive="base">
                                        <p:cTn id="53" dur="250" fill="hold"/>
                                        <p:tgtEl>
                                          <p:spTgt spid="72"/>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77"/>
                                        </p:tgtEl>
                                        <p:attrNameLst>
                                          <p:attrName>style.visibility</p:attrName>
                                        </p:attrNameLst>
                                      </p:cBhvr>
                                      <p:to>
                                        <p:strVal val="visible"/>
                                      </p:to>
                                    </p:set>
                                    <p:anim calcmode="lin" valueType="num">
                                      <p:cBhvr additive="base">
                                        <p:cTn id="57" dur="250" fill="hold"/>
                                        <p:tgtEl>
                                          <p:spTgt spid="77"/>
                                        </p:tgtEl>
                                        <p:attrNameLst>
                                          <p:attrName>ppt_x</p:attrName>
                                        </p:attrNameLst>
                                      </p:cBhvr>
                                      <p:tavLst>
                                        <p:tav tm="0">
                                          <p:val>
                                            <p:strVal val="#ppt_x"/>
                                          </p:val>
                                        </p:tav>
                                        <p:tav tm="100000">
                                          <p:val>
                                            <p:strVal val="#ppt_x"/>
                                          </p:val>
                                        </p:tav>
                                      </p:tavLst>
                                    </p:anim>
                                    <p:anim calcmode="lin" valueType="num">
                                      <p:cBhvr additive="base">
                                        <p:cTn id="58" dur="250" fill="hold"/>
                                        <p:tgtEl>
                                          <p:spTgt spid="77"/>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76"/>
                                        </p:tgtEl>
                                        <p:attrNameLst>
                                          <p:attrName>style.visibility</p:attrName>
                                        </p:attrNameLst>
                                      </p:cBhvr>
                                      <p:to>
                                        <p:strVal val="visible"/>
                                      </p:to>
                                    </p:set>
                                    <p:anim calcmode="lin" valueType="num">
                                      <p:cBhvr additive="base">
                                        <p:cTn id="62" dur="250" fill="hold"/>
                                        <p:tgtEl>
                                          <p:spTgt spid="76"/>
                                        </p:tgtEl>
                                        <p:attrNameLst>
                                          <p:attrName>ppt_x</p:attrName>
                                        </p:attrNameLst>
                                      </p:cBhvr>
                                      <p:tavLst>
                                        <p:tav tm="0">
                                          <p:val>
                                            <p:strVal val="#ppt_x"/>
                                          </p:val>
                                        </p:tav>
                                        <p:tav tm="100000">
                                          <p:val>
                                            <p:strVal val="#ppt_x"/>
                                          </p:val>
                                        </p:tav>
                                      </p:tavLst>
                                    </p:anim>
                                    <p:anim calcmode="lin" valueType="num">
                                      <p:cBhvr additive="base">
                                        <p:cTn id="63" dur="250" fill="hold"/>
                                        <p:tgtEl>
                                          <p:spTgt spid="76"/>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additive="base">
                                        <p:cTn id="67" dur="250" fill="hold"/>
                                        <p:tgtEl>
                                          <p:spTgt spid="65"/>
                                        </p:tgtEl>
                                        <p:attrNameLst>
                                          <p:attrName>ppt_x</p:attrName>
                                        </p:attrNameLst>
                                      </p:cBhvr>
                                      <p:tavLst>
                                        <p:tav tm="0">
                                          <p:val>
                                            <p:strVal val="#ppt_x"/>
                                          </p:val>
                                        </p:tav>
                                        <p:tav tm="100000">
                                          <p:val>
                                            <p:strVal val="#ppt_x"/>
                                          </p:val>
                                        </p:tav>
                                      </p:tavLst>
                                    </p:anim>
                                    <p:anim calcmode="lin" valueType="num">
                                      <p:cBhvr additive="base">
                                        <p:cTn id="68" dur="25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9" grpId="0" animBg="1"/>
      <p:bldP spid="70" grpId="0" animBg="1"/>
      <p:bldP spid="71" grpId="0" animBg="1"/>
      <p:bldP spid="72" grpId="0" animBg="1"/>
      <p:bldP spid="73" grpId="0"/>
      <p:bldP spid="74" grpId="0"/>
      <p:bldP spid="75" grpId="0"/>
      <p:bldP spid="7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4" name="矩形 43"/>
          <p:cNvSpPr/>
          <p:nvPr/>
        </p:nvSpPr>
        <p:spPr>
          <a:xfrm>
            <a:off x="0" y="216424"/>
            <a:ext cx="3837529" cy="40011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 </a:t>
            </a: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ADD DIRECTORY ONE TITLES</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1" name="Shape 2411"/>
          <p:cNvSpPr/>
          <p:nvPr/>
        </p:nvSpPr>
        <p:spPr>
          <a:xfrm>
            <a:off x="8181692" y="1502523"/>
            <a:ext cx="2512708" cy="430887"/>
          </a:xfrm>
          <a:prstGeom prst="rect">
            <a:avLst/>
          </a:prstGeom>
          <a:ln w="12700">
            <a:miter lim="400000"/>
          </a:ln>
        </p:spPr>
        <p:txBody>
          <a:bodyPr wrap="square" lIns="0" tIns="0" rIns="0" bIns="0" anchor="t" anchorCtr="0">
            <a:spAutoFit/>
          </a:bodyPr>
          <a:lstStyle>
            <a:lvl1pPr algn="l">
              <a:defRPr sz="3000">
                <a:solidFill>
                  <a:srgbClr val="53585F"/>
                </a:solidFill>
                <a:latin typeface="Helvetica"/>
                <a:ea typeface="Helvetica"/>
                <a:cs typeface="Helvetica"/>
                <a:sym typeface="Helvetica"/>
              </a:defRPr>
            </a:lvl1pPr>
          </a:lstStyle>
          <a:p>
            <a:pPr lvl="0">
              <a:spcBef>
                <a:spcPts val="0"/>
              </a:spcBef>
              <a:spcAft>
                <a:spcPts val="0"/>
              </a:spcAft>
              <a:defRPr sz="1800">
                <a:solidFill>
                  <a:srgbClr val="000000"/>
                </a:solidFill>
              </a:defRPr>
            </a:pPr>
            <a:r>
              <a:rPr lang="zh-CN" altLang="en-US" sz="2800" b="1" dirty="0">
                <a:solidFill>
                  <a:srgbClr val="0F0F2F"/>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sz="2800" b="1" dirty="0">
              <a:solidFill>
                <a:srgbClr val="0F0F2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Shape 2414"/>
          <p:cNvSpPr/>
          <p:nvPr/>
        </p:nvSpPr>
        <p:spPr>
          <a:xfrm>
            <a:off x="8179218" y="2000070"/>
            <a:ext cx="3376804" cy="886397"/>
          </a:xfrm>
          <a:prstGeom prst="rect">
            <a:avLst/>
          </a:prstGeom>
          <a:ln w="12700">
            <a:miter lim="400000"/>
          </a:ln>
        </p:spPr>
        <p:txBody>
          <a:bodyPr wrap="square" lIns="0" tIns="0" rIns="0" bIns="0" anchor="t" anchorCtr="0">
            <a:spAutoFit/>
          </a:bodyPr>
          <a:lstStyle>
            <a:lvl1pPr algn="l" defTabSz="457200">
              <a:lnSpc>
                <a:spcPct val="120000"/>
              </a:lnSpc>
              <a:defRPr sz="2000">
                <a:solidFill>
                  <a:srgbClr val="A6AAA9"/>
                </a:solidFill>
                <a:latin typeface="Arial" panose="020B0604020202020204"/>
                <a:ea typeface="Arial" panose="020B0604020202020204"/>
                <a:cs typeface="Arial" panose="020B0604020202020204"/>
                <a:sym typeface="Arial" panose="020B0604020202020204"/>
              </a:defRPr>
            </a:lvl1pPr>
          </a:lstStyle>
          <a:p>
            <a:pPr lvl="0" algn="just">
              <a:spcBef>
                <a:spcPts val="0"/>
              </a:spcBef>
              <a:spcAft>
                <a:spcPts val="0"/>
              </a:spcAft>
              <a:defRPr sz="1800">
                <a:solidFill>
                  <a:srgbClr val="000000"/>
                </a:solidFill>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Shape 2411"/>
          <p:cNvSpPr/>
          <p:nvPr/>
        </p:nvSpPr>
        <p:spPr>
          <a:xfrm>
            <a:off x="8116575" y="4749978"/>
            <a:ext cx="2657453" cy="430887"/>
          </a:xfrm>
          <a:prstGeom prst="rect">
            <a:avLst/>
          </a:prstGeom>
          <a:ln w="12700">
            <a:miter lim="400000"/>
          </a:ln>
        </p:spPr>
        <p:txBody>
          <a:bodyPr wrap="square" lIns="0" tIns="0" rIns="0" bIns="0" anchor="t" anchorCtr="0">
            <a:spAutoFit/>
          </a:bodyPr>
          <a:lstStyle>
            <a:lvl1pPr algn="l">
              <a:defRPr sz="3000">
                <a:solidFill>
                  <a:srgbClr val="53585F"/>
                </a:solidFill>
                <a:latin typeface="Helvetica"/>
                <a:ea typeface="Helvetica"/>
                <a:cs typeface="Helvetica"/>
                <a:sym typeface="Helvetica"/>
              </a:defRPr>
            </a:lvl1pPr>
          </a:lstStyle>
          <a:p>
            <a:pPr lvl="0">
              <a:spcBef>
                <a:spcPts val="0"/>
              </a:spcBef>
              <a:spcAft>
                <a:spcPts val="0"/>
              </a:spcAft>
              <a:defRPr sz="1800">
                <a:solidFill>
                  <a:srgbClr val="000000"/>
                </a:solidFill>
              </a:defRPr>
            </a:pPr>
            <a:r>
              <a:rPr lang="zh-CN" altLang="en-US" sz="2800" b="1" dirty="0">
                <a:solidFill>
                  <a:srgbClr val="0F0F2F"/>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sz="2800" b="1" dirty="0">
              <a:solidFill>
                <a:srgbClr val="0F0F2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Shape 2414"/>
          <p:cNvSpPr/>
          <p:nvPr/>
        </p:nvSpPr>
        <p:spPr>
          <a:xfrm>
            <a:off x="8084224" y="5351585"/>
            <a:ext cx="3652991" cy="886397"/>
          </a:xfrm>
          <a:prstGeom prst="rect">
            <a:avLst/>
          </a:prstGeom>
          <a:ln w="12700">
            <a:miter lim="400000"/>
          </a:ln>
        </p:spPr>
        <p:txBody>
          <a:bodyPr wrap="square" lIns="0" tIns="0" rIns="0" bIns="0" anchor="t" anchorCtr="0">
            <a:spAutoFit/>
          </a:bodyPr>
          <a:lstStyle>
            <a:lvl1pPr algn="l" defTabSz="457200">
              <a:lnSpc>
                <a:spcPct val="120000"/>
              </a:lnSpc>
              <a:defRPr sz="2000">
                <a:solidFill>
                  <a:srgbClr val="A6AAA9"/>
                </a:solidFill>
                <a:latin typeface="Arial" panose="020B0604020202020204"/>
                <a:ea typeface="Arial" panose="020B0604020202020204"/>
                <a:cs typeface="Arial" panose="020B0604020202020204"/>
                <a:sym typeface="Arial" panose="020B0604020202020204"/>
              </a:defRPr>
            </a:lvl1pPr>
          </a:lstStyle>
          <a:p>
            <a:pPr lvl="0" algn="just">
              <a:spcBef>
                <a:spcPts val="0"/>
              </a:spcBef>
              <a:spcAft>
                <a:spcPts val="0"/>
              </a:spcAft>
              <a:defRPr sz="1800">
                <a:solidFill>
                  <a:srgbClr val="000000"/>
                </a:solidFill>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Shape 2411"/>
          <p:cNvSpPr/>
          <p:nvPr/>
        </p:nvSpPr>
        <p:spPr>
          <a:xfrm>
            <a:off x="1653889" y="1496362"/>
            <a:ext cx="2660916" cy="430887"/>
          </a:xfrm>
          <a:prstGeom prst="rect">
            <a:avLst/>
          </a:prstGeom>
          <a:ln w="12700">
            <a:miter lim="400000"/>
          </a:ln>
        </p:spPr>
        <p:txBody>
          <a:bodyPr wrap="square" lIns="0" tIns="0" rIns="0" bIns="0" anchor="t" anchorCtr="0">
            <a:spAutoFit/>
          </a:bodyPr>
          <a:lstStyle>
            <a:lvl1pPr algn="l">
              <a:defRPr sz="3000">
                <a:solidFill>
                  <a:srgbClr val="53585F"/>
                </a:solidFill>
                <a:latin typeface="Helvetica"/>
                <a:ea typeface="Helvetica"/>
                <a:cs typeface="Helvetica"/>
                <a:sym typeface="Helvetica"/>
              </a:defRPr>
            </a:lvl1pPr>
          </a:lstStyle>
          <a:p>
            <a:pPr lvl="0" algn="r">
              <a:spcBef>
                <a:spcPts val="0"/>
              </a:spcBef>
              <a:spcAft>
                <a:spcPts val="0"/>
              </a:spcAft>
              <a:defRPr sz="1800">
                <a:solidFill>
                  <a:srgbClr val="000000"/>
                </a:solidFill>
              </a:defRPr>
            </a:pPr>
            <a:r>
              <a:rPr lang="zh-CN" altLang="en-US" sz="2800" b="1" dirty="0">
                <a:solidFill>
                  <a:srgbClr val="0F0F2F"/>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sz="2800" b="1" dirty="0">
              <a:solidFill>
                <a:srgbClr val="0F0F2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Shape 2414"/>
          <p:cNvSpPr/>
          <p:nvPr/>
        </p:nvSpPr>
        <p:spPr>
          <a:xfrm>
            <a:off x="699452" y="2019072"/>
            <a:ext cx="3632596" cy="886397"/>
          </a:xfrm>
          <a:prstGeom prst="rect">
            <a:avLst/>
          </a:prstGeom>
          <a:ln w="12700">
            <a:miter lim="400000"/>
          </a:ln>
        </p:spPr>
        <p:txBody>
          <a:bodyPr wrap="square" lIns="0" tIns="0" rIns="0" bIns="0" anchor="t" anchorCtr="0">
            <a:spAutoFit/>
          </a:bodyPr>
          <a:lstStyle>
            <a:lvl1pPr algn="l" defTabSz="457200">
              <a:lnSpc>
                <a:spcPct val="120000"/>
              </a:lnSpc>
              <a:defRPr sz="2000">
                <a:solidFill>
                  <a:srgbClr val="A6AAA9"/>
                </a:solidFill>
                <a:latin typeface="Arial" panose="020B0604020202020204"/>
                <a:ea typeface="Arial" panose="020B0604020202020204"/>
                <a:cs typeface="Arial" panose="020B0604020202020204"/>
                <a:sym typeface="Arial" panose="020B0604020202020204"/>
              </a:defRPr>
            </a:lvl1pPr>
          </a:lstStyle>
          <a:p>
            <a:pPr lvl="0" algn="r">
              <a:spcBef>
                <a:spcPts val="0"/>
              </a:spcBef>
              <a:spcAft>
                <a:spcPts val="0"/>
              </a:spcAft>
              <a:defRPr sz="1800">
                <a:solidFill>
                  <a:srgbClr val="000000"/>
                </a:solidFill>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Shape 2411"/>
          <p:cNvSpPr/>
          <p:nvPr/>
        </p:nvSpPr>
        <p:spPr>
          <a:xfrm>
            <a:off x="1763864" y="4493968"/>
            <a:ext cx="2608581" cy="430887"/>
          </a:xfrm>
          <a:prstGeom prst="rect">
            <a:avLst/>
          </a:prstGeom>
          <a:ln w="12700">
            <a:miter lim="400000"/>
          </a:ln>
        </p:spPr>
        <p:txBody>
          <a:bodyPr wrap="square" lIns="0" tIns="0" rIns="0" bIns="0" anchor="t" anchorCtr="0">
            <a:spAutoFit/>
          </a:bodyPr>
          <a:lstStyle>
            <a:lvl1pPr algn="l">
              <a:defRPr sz="3000">
                <a:solidFill>
                  <a:srgbClr val="53585F"/>
                </a:solidFill>
                <a:latin typeface="Helvetica"/>
                <a:ea typeface="Helvetica"/>
                <a:cs typeface="Helvetica"/>
                <a:sym typeface="Helvetica"/>
              </a:defRPr>
            </a:lvl1pPr>
          </a:lstStyle>
          <a:p>
            <a:pPr lvl="0" algn="r">
              <a:spcBef>
                <a:spcPts val="0"/>
              </a:spcBef>
              <a:spcAft>
                <a:spcPts val="0"/>
              </a:spcAft>
              <a:defRPr sz="1800">
                <a:solidFill>
                  <a:srgbClr val="000000"/>
                </a:solidFill>
              </a:defRPr>
            </a:pPr>
            <a:r>
              <a:rPr lang="zh-CN" altLang="en-US" sz="2800" b="1" dirty="0">
                <a:solidFill>
                  <a:srgbClr val="0F0F2F"/>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sz="2800" b="1" dirty="0">
              <a:solidFill>
                <a:srgbClr val="0F0F2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Shape 2414"/>
          <p:cNvSpPr/>
          <p:nvPr/>
        </p:nvSpPr>
        <p:spPr>
          <a:xfrm>
            <a:off x="723229" y="5009779"/>
            <a:ext cx="3632596" cy="886397"/>
          </a:xfrm>
          <a:prstGeom prst="rect">
            <a:avLst/>
          </a:prstGeom>
          <a:ln w="12700">
            <a:miter lim="400000"/>
          </a:ln>
        </p:spPr>
        <p:txBody>
          <a:bodyPr wrap="square" lIns="0" tIns="0" rIns="0" bIns="0" anchor="t" anchorCtr="0">
            <a:spAutoFit/>
          </a:bodyPr>
          <a:lstStyle>
            <a:lvl1pPr algn="l" defTabSz="457200">
              <a:lnSpc>
                <a:spcPct val="120000"/>
              </a:lnSpc>
              <a:defRPr sz="2000">
                <a:solidFill>
                  <a:srgbClr val="A6AAA9"/>
                </a:solidFill>
                <a:latin typeface="Arial" panose="020B0604020202020204"/>
                <a:ea typeface="Arial" panose="020B0604020202020204"/>
                <a:cs typeface="Arial" panose="020B0604020202020204"/>
                <a:sym typeface="Arial" panose="020B0604020202020204"/>
              </a:defRPr>
            </a:lvl1pPr>
          </a:lstStyle>
          <a:p>
            <a:pPr lvl="0" algn="r">
              <a:spcBef>
                <a:spcPts val="0"/>
              </a:spcBef>
              <a:spcAft>
                <a:spcPts val="0"/>
              </a:spcAft>
              <a:defRPr sz="1800">
                <a:solidFill>
                  <a:srgbClr val="000000"/>
                </a:solidFill>
              </a:defRPr>
            </a:pP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9" name="组合 88"/>
          <p:cNvGrpSpPr/>
          <p:nvPr/>
        </p:nvGrpSpPr>
        <p:grpSpPr>
          <a:xfrm>
            <a:off x="4163845" y="1713650"/>
            <a:ext cx="4162220" cy="4166542"/>
            <a:chOff x="827030" y="2100075"/>
            <a:chExt cx="4162220" cy="4166542"/>
          </a:xfrm>
        </p:grpSpPr>
        <p:sp>
          <p:nvSpPr>
            <p:cNvPr id="90" name="任意多边形 21"/>
            <p:cNvSpPr/>
            <p:nvPr/>
          </p:nvSpPr>
          <p:spPr>
            <a:xfrm>
              <a:off x="837251" y="2100075"/>
              <a:ext cx="2083271" cy="2083271"/>
            </a:xfrm>
            <a:custGeom>
              <a:avLst/>
              <a:gdLst>
                <a:gd name="connsiteX0" fmla="*/ 2083271 w 2083271"/>
                <a:gd name="connsiteY0" fmla="*/ 0 h 2083271"/>
                <a:gd name="connsiteX1" fmla="*/ 2083271 w 2083271"/>
                <a:gd name="connsiteY1" fmla="*/ 969964 h 2083271"/>
                <a:gd name="connsiteX2" fmla="*/ 2083270 w 2083271"/>
                <a:gd name="connsiteY2" fmla="*/ 969964 h 2083271"/>
                <a:gd name="connsiteX3" fmla="*/ 969964 w 2083271"/>
                <a:gd name="connsiteY3" fmla="*/ 2083270 h 2083271"/>
                <a:gd name="connsiteX4" fmla="*/ 969964 w 2083271"/>
                <a:gd name="connsiteY4" fmla="*/ 2083271 h 2083271"/>
                <a:gd name="connsiteX5" fmla="*/ 0 w 2083271"/>
                <a:gd name="connsiteY5" fmla="*/ 2083271 h 2083271"/>
                <a:gd name="connsiteX6" fmla="*/ 251440 w 2083271"/>
                <a:gd name="connsiteY6" fmla="*/ 1090260 h 2083271"/>
                <a:gd name="connsiteX7" fmla="*/ 355611 w 2083271"/>
                <a:gd name="connsiteY7" fmla="*/ 918789 h 2083271"/>
                <a:gd name="connsiteX8" fmla="*/ 355611 w 2083271"/>
                <a:gd name="connsiteY8" fmla="*/ 447241 h 2083271"/>
                <a:gd name="connsiteX9" fmla="*/ 796199 w 2083271"/>
                <a:gd name="connsiteY9" fmla="*/ 447241 h 2083271"/>
                <a:gd name="connsiteX10" fmla="*/ 918494 w 2083271"/>
                <a:gd name="connsiteY10" fmla="*/ 355790 h 2083271"/>
                <a:gd name="connsiteX11" fmla="*/ 2083271 w 2083271"/>
                <a:gd name="connsiteY11" fmla="*/ 0 h 208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3271" h="2083271">
                  <a:moveTo>
                    <a:pt x="2083271" y="0"/>
                  </a:moveTo>
                  <a:lnTo>
                    <a:pt x="2083271" y="969964"/>
                  </a:lnTo>
                  <a:lnTo>
                    <a:pt x="2083270" y="969964"/>
                  </a:lnTo>
                  <a:cubicBezTo>
                    <a:pt x="1468408" y="969964"/>
                    <a:pt x="969964" y="1468408"/>
                    <a:pt x="969964" y="2083270"/>
                  </a:cubicBezTo>
                  <a:lnTo>
                    <a:pt x="969964" y="2083271"/>
                  </a:lnTo>
                  <a:lnTo>
                    <a:pt x="0" y="2083271"/>
                  </a:lnTo>
                  <a:cubicBezTo>
                    <a:pt x="0" y="1723721"/>
                    <a:pt x="91085" y="1385446"/>
                    <a:pt x="251440" y="1090260"/>
                  </a:cubicBezTo>
                  <a:lnTo>
                    <a:pt x="355611" y="918789"/>
                  </a:lnTo>
                  <a:lnTo>
                    <a:pt x="355611" y="447241"/>
                  </a:lnTo>
                  <a:lnTo>
                    <a:pt x="796199" y="447241"/>
                  </a:lnTo>
                  <a:lnTo>
                    <a:pt x="918494" y="355790"/>
                  </a:lnTo>
                  <a:cubicBezTo>
                    <a:pt x="1250987" y="131163"/>
                    <a:pt x="1651812" y="0"/>
                    <a:pt x="2083271" y="0"/>
                  </a:cubicBezTo>
                  <a:close/>
                </a:path>
              </a:pathLst>
            </a:custGeom>
            <a:solidFill>
              <a:srgbClr val="0F0F2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任意多边形 36"/>
            <p:cNvSpPr/>
            <p:nvPr/>
          </p:nvSpPr>
          <p:spPr>
            <a:xfrm flipH="1">
              <a:off x="2902345" y="2100075"/>
              <a:ext cx="2083271" cy="2083271"/>
            </a:xfrm>
            <a:custGeom>
              <a:avLst/>
              <a:gdLst>
                <a:gd name="connsiteX0" fmla="*/ 2083271 w 2083271"/>
                <a:gd name="connsiteY0" fmla="*/ 0 h 2083271"/>
                <a:gd name="connsiteX1" fmla="*/ 2083271 w 2083271"/>
                <a:gd name="connsiteY1" fmla="*/ 969964 h 2083271"/>
                <a:gd name="connsiteX2" fmla="*/ 2083270 w 2083271"/>
                <a:gd name="connsiteY2" fmla="*/ 969964 h 2083271"/>
                <a:gd name="connsiteX3" fmla="*/ 969964 w 2083271"/>
                <a:gd name="connsiteY3" fmla="*/ 2083270 h 2083271"/>
                <a:gd name="connsiteX4" fmla="*/ 969964 w 2083271"/>
                <a:gd name="connsiteY4" fmla="*/ 2083271 h 2083271"/>
                <a:gd name="connsiteX5" fmla="*/ 0 w 2083271"/>
                <a:gd name="connsiteY5" fmla="*/ 2083271 h 2083271"/>
                <a:gd name="connsiteX6" fmla="*/ 251440 w 2083271"/>
                <a:gd name="connsiteY6" fmla="*/ 1090260 h 2083271"/>
                <a:gd name="connsiteX7" fmla="*/ 355611 w 2083271"/>
                <a:gd name="connsiteY7" fmla="*/ 918789 h 2083271"/>
                <a:gd name="connsiteX8" fmla="*/ 355611 w 2083271"/>
                <a:gd name="connsiteY8" fmla="*/ 447241 h 2083271"/>
                <a:gd name="connsiteX9" fmla="*/ 796199 w 2083271"/>
                <a:gd name="connsiteY9" fmla="*/ 447241 h 2083271"/>
                <a:gd name="connsiteX10" fmla="*/ 918494 w 2083271"/>
                <a:gd name="connsiteY10" fmla="*/ 355790 h 2083271"/>
                <a:gd name="connsiteX11" fmla="*/ 2083271 w 2083271"/>
                <a:gd name="connsiteY11" fmla="*/ 0 h 208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3271" h="2083271">
                  <a:moveTo>
                    <a:pt x="2083271" y="0"/>
                  </a:moveTo>
                  <a:lnTo>
                    <a:pt x="2083271" y="969964"/>
                  </a:lnTo>
                  <a:lnTo>
                    <a:pt x="2083270" y="969964"/>
                  </a:lnTo>
                  <a:cubicBezTo>
                    <a:pt x="1468408" y="969964"/>
                    <a:pt x="969964" y="1468408"/>
                    <a:pt x="969964" y="2083270"/>
                  </a:cubicBezTo>
                  <a:lnTo>
                    <a:pt x="969964" y="2083271"/>
                  </a:lnTo>
                  <a:lnTo>
                    <a:pt x="0" y="2083271"/>
                  </a:lnTo>
                  <a:cubicBezTo>
                    <a:pt x="0" y="1723721"/>
                    <a:pt x="91085" y="1385446"/>
                    <a:pt x="251440" y="1090260"/>
                  </a:cubicBezTo>
                  <a:lnTo>
                    <a:pt x="355611" y="918789"/>
                  </a:lnTo>
                  <a:lnTo>
                    <a:pt x="355611" y="447241"/>
                  </a:lnTo>
                  <a:lnTo>
                    <a:pt x="796199" y="447241"/>
                  </a:lnTo>
                  <a:lnTo>
                    <a:pt x="918494" y="355790"/>
                  </a:lnTo>
                  <a:cubicBezTo>
                    <a:pt x="1250987" y="131163"/>
                    <a:pt x="1651812" y="0"/>
                    <a:pt x="2083271" y="0"/>
                  </a:cubicBezTo>
                  <a:close/>
                </a:path>
              </a:pathLst>
            </a:custGeom>
            <a:solidFill>
              <a:srgbClr val="0F0F2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任意多边形 37"/>
            <p:cNvSpPr/>
            <p:nvPr/>
          </p:nvSpPr>
          <p:spPr>
            <a:xfrm flipV="1">
              <a:off x="827030" y="4183346"/>
              <a:ext cx="2083271" cy="2083271"/>
            </a:xfrm>
            <a:custGeom>
              <a:avLst/>
              <a:gdLst>
                <a:gd name="connsiteX0" fmla="*/ 2083271 w 2083271"/>
                <a:gd name="connsiteY0" fmla="*/ 0 h 2083271"/>
                <a:gd name="connsiteX1" fmla="*/ 2083271 w 2083271"/>
                <a:gd name="connsiteY1" fmla="*/ 969964 h 2083271"/>
                <a:gd name="connsiteX2" fmla="*/ 2083270 w 2083271"/>
                <a:gd name="connsiteY2" fmla="*/ 969964 h 2083271"/>
                <a:gd name="connsiteX3" fmla="*/ 969964 w 2083271"/>
                <a:gd name="connsiteY3" fmla="*/ 2083270 h 2083271"/>
                <a:gd name="connsiteX4" fmla="*/ 969964 w 2083271"/>
                <a:gd name="connsiteY4" fmla="*/ 2083271 h 2083271"/>
                <a:gd name="connsiteX5" fmla="*/ 0 w 2083271"/>
                <a:gd name="connsiteY5" fmla="*/ 2083271 h 2083271"/>
                <a:gd name="connsiteX6" fmla="*/ 251440 w 2083271"/>
                <a:gd name="connsiteY6" fmla="*/ 1090260 h 2083271"/>
                <a:gd name="connsiteX7" fmla="*/ 355611 w 2083271"/>
                <a:gd name="connsiteY7" fmla="*/ 918789 h 2083271"/>
                <a:gd name="connsiteX8" fmla="*/ 355611 w 2083271"/>
                <a:gd name="connsiteY8" fmla="*/ 447241 h 2083271"/>
                <a:gd name="connsiteX9" fmla="*/ 796199 w 2083271"/>
                <a:gd name="connsiteY9" fmla="*/ 447241 h 2083271"/>
                <a:gd name="connsiteX10" fmla="*/ 918494 w 2083271"/>
                <a:gd name="connsiteY10" fmla="*/ 355790 h 2083271"/>
                <a:gd name="connsiteX11" fmla="*/ 2083271 w 2083271"/>
                <a:gd name="connsiteY11" fmla="*/ 0 h 208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3271" h="2083271">
                  <a:moveTo>
                    <a:pt x="2083271" y="0"/>
                  </a:moveTo>
                  <a:lnTo>
                    <a:pt x="2083271" y="969964"/>
                  </a:lnTo>
                  <a:lnTo>
                    <a:pt x="2083270" y="969964"/>
                  </a:lnTo>
                  <a:cubicBezTo>
                    <a:pt x="1468408" y="969964"/>
                    <a:pt x="969964" y="1468408"/>
                    <a:pt x="969964" y="2083270"/>
                  </a:cubicBezTo>
                  <a:lnTo>
                    <a:pt x="969964" y="2083271"/>
                  </a:lnTo>
                  <a:lnTo>
                    <a:pt x="0" y="2083271"/>
                  </a:lnTo>
                  <a:cubicBezTo>
                    <a:pt x="0" y="1723721"/>
                    <a:pt x="91085" y="1385446"/>
                    <a:pt x="251440" y="1090260"/>
                  </a:cubicBezTo>
                  <a:lnTo>
                    <a:pt x="355611" y="918789"/>
                  </a:lnTo>
                  <a:lnTo>
                    <a:pt x="355611" y="447241"/>
                  </a:lnTo>
                  <a:lnTo>
                    <a:pt x="796199" y="447241"/>
                  </a:lnTo>
                  <a:lnTo>
                    <a:pt x="918494" y="355790"/>
                  </a:lnTo>
                  <a:cubicBezTo>
                    <a:pt x="1250987" y="131163"/>
                    <a:pt x="1651812" y="0"/>
                    <a:pt x="2083271" y="0"/>
                  </a:cubicBezTo>
                  <a:close/>
                </a:path>
              </a:pathLst>
            </a:custGeom>
            <a:solidFill>
              <a:srgbClr val="0F0F2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任意多边形 38"/>
            <p:cNvSpPr/>
            <p:nvPr/>
          </p:nvSpPr>
          <p:spPr>
            <a:xfrm flipH="1" flipV="1">
              <a:off x="2905979" y="4183346"/>
              <a:ext cx="2083271" cy="2083271"/>
            </a:xfrm>
            <a:custGeom>
              <a:avLst/>
              <a:gdLst>
                <a:gd name="connsiteX0" fmla="*/ 2083271 w 2083271"/>
                <a:gd name="connsiteY0" fmla="*/ 0 h 2083271"/>
                <a:gd name="connsiteX1" fmla="*/ 2083271 w 2083271"/>
                <a:gd name="connsiteY1" fmla="*/ 969964 h 2083271"/>
                <a:gd name="connsiteX2" fmla="*/ 2083270 w 2083271"/>
                <a:gd name="connsiteY2" fmla="*/ 969964 h 2083271"/>
                <a:gd name="connsiteX3" fmla="*/ 969964 w 2083271"/>
                <a:gd name="connsiteY3" fmla="*/ 2083270 h 2083271"/>
                <a:gd name="connsiteX4" fmla="*/ 969964 w 2083271"/>
                <a:gd name="connsiteY4" fmla="*/ 2083271 h 2083271"/>
                <a:gd name="connsiteX5" fmla="*/ 0 w 2083271"/>
                <a:gd name="connsiteY5" fmla="*/ 2083271 h 2083271"/>
                <a:gd name="connsiteX6" fmla="*/ 251440 w 2083271"/>
                <a:gd name="connsiteY6" fmla="*/ 1090260 h 2083271"/>
                <a:gd name="connsiteX7" fmla="*/ 355611 w 2083271"/>
                <a:gd name="connsiteY7" fmla="*/ 918789 h 2083271"/>
                <a:gd name="connsiteX8" fmla="*/ 355611 w 2083271"/>
                <a:gd name="connsiteY8" fmla="*/ 447241 h 2083271"/>
                <a:gd name="connsiteX9" fmla="*/ 796199 w 2083271"/>
                <a:gd name="connsiteY9" fmla="*/ 447241 h 2083271"/>
                <a:gd name="connsiteX10" fmla="*/ 918494 w 2083271"/>
                <a:gd name="connsiteY10" fmla="*/ 355790 h 2083271"/>
                <a:gd name="connsiteX11" fmla="*/ 2083271 w 2083271"/>
                <a:gd name="connsiteY11" fmla="*/ 0 h 208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3271" h="2083271">
                  <a:moveTo>
                    <a:pt x="2083271" y="0"/>
                  </a:moveTo>
                  <a:lnTo>
                    <a:pt x="2083271" y="969964"/>
                  </a:lnTo>
                  <a:lnTo>
                    <a:pt x="2083270" y="969964"/>
                  </a:lnTo>
                  <a:cubicBezTo>
                    <a:pt x="1468408" y="969964"/>
                    <a:pt x="969964" y="1468408"/>
                    <a:pt x="969964" y="2083270"/>
                  </a:cubicBezTo>
                  <a:lnTo>
                    <a:pt x="969964" y="2083271"/>
                  </a:lnTo>
                  <a:lnTo>
                    <a:pt x="0" y="2083271"/>
                  </a:lnTo>
                  <a:cubicBezTo>
                    <a:pt x="0" y="1723721"/>
                    <a:pt x="91085" y="1385446"/>
                    <a:pt x="251440" y="1090260"/>
                  </a:cubicBezTo>
                  <a:lnTo>
                    <a:pt x="355611" y="918789"/>
                  </a:lnTo>
                  <a:lnTo>
                    <a:pt x="355611" y="447241"/>
                  </a:lnTo>
                  <a:lnTo>
                    <a:pt x="796199" y="447241"/>
                  </a:lnTo>
                  <a:lnTo>
                    <a:pt x="918494" y="355790"/>
                  </a:lnTo>
                  <a:cubicBezTo>
                    <a:pt x="1250987" y="131163"/>
                    <a:pt x="1651812" y="0"/>
                    <a:pt x="2083271" y="0"/>
                  </a:cubicBezTo>
                  <a:close/>
                </a:path>
              </a:pathLst>
            </a:custGeom>
            <a:solidFill>
              <a:srgbClr val="0F0F2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文本框 93"/>
            <p:cNvSpPr txBox="1"/>
            <p:nvPr/>
          </p:nvSpPr>
          <p:spPr>
            <a:xfrm rot="18900000">
              <a:off x="1167504" y="2573044"/>
              <a:ext cx="813996" cy="584775"/>
            </a:xfrm>
            <a:prstGeom prst="rect">
              <a:avLst/>
            </a:prstGeom>
            <a:noFill/>
          </p:spPr>
          <p:txBody>
            <a:bodyPr wrap="square" rtlCol="0">
              <a:spAutoFit/>
            </a:bodyPr>
            <a:lstStyle/>
            <a:p>
              <a:pPr algn="ctr"/>
              <a:r>
                <a:rPr lang="en-US" altLang="zh-CN" sz="3200" b="1" dirty="0">
                  <a:solidFill>
                    <a:schemeClr val="bg1"/>
                  </a:solidFill>
                  <a:latin typeface="方正姚体" panose="02010601030101010101" pitchFamily="2" charset="-122"/>
                  <a:ea typeface="方正姚体" panose="02010601030101010101" pitchFamily="2" charset="-122"/>
                </a:rPr>
                <a:t>01</a:t>
              </a:r>
              <a:endParaRPr lang="zh-CN" altLang="en-US" sz="3200" b="1" dirty="0">
                <a:solidFill>
                  <a:schemeClr val="bg1"/>
                </a:solidFill>
                <a:latin typeface="方正姚体" panose="02010601030101010101" pitchFamily="2" charset="-122"/>
                <a:ea typeface="方正姚体" panose="02010601030101010101" pitchFamily="2" charset="-122"/>
              </a:endParaRPr>
            </a:p>
          </p:txBody>
        </p:sp>
        <p:sp>
          <p:nvSpPr>
            <p:cNvPr id="95" name="文本框 94"/>
            <p:cNvSpPr txBox="1"/>
            <p:nvPr/>
          </p:nvSpPr>
          <p:spPr>
            <a:xfrm rot="18900000">
              <a:off x="997291" y="2971987"/>
              <a:ext cx="1858038" cy="379656"/>
            </a:xfrm>
            <a:prstGeom prst="rect">
              <a:avLst/>
            </a:prstGeom>
            <a:noFill/>
          </p:spPr>
          <p:txBody>
            <a:bodyPr wrap="square" rtlCol="0">
              <a:spAutoFit/>
            </a:bodyPr>
            <a:lstStyle/>
            <a:p>
              <a:pPr algn="ctr"/>
              <a:r>
                <a:rPr lang="zh-CN" altLang="en-US" sz="1865" dirty="0">
                  <a:solidFill>
                    <a:schemeClr val="bg1"/>
                  </a:solidFill>
                  <a:latin typeface="微软雅黑" panose="020B0503020204020204" pitchFamily="34" charset="-122"/>
                  <a:ea typeface="微软雅黑" panose="020B0503020204020204" pitchFamily="34" charset="-122"/>
                </a:rPr>
                <a:t>此处输入文字</a:t>
              </a:r>
              <a:endParaRPr lang="zh-CN" altLang="en-US" sz="1865" dirty="0">
                <a:solidFill>
                  <a:schemeClr val="bg1"/>
                </a:solidFill>
                <a:latin typeface="微软雅黑" panose="020B0503020204020204" pitchFamily="34" charset="-122"/>
                <a:ea typeface="微软雅黑" panose="020B0503020204020204" pitchFamily="34" charset="-122"/>
              </a:endParaRPr>
            </a:p>
          </p:txBody>
        </p:sp>
        <p:sp>
          <p:nvSpPr>
            <p:cNvPr id="96" name="文本框 95"/>
            <p:cNvSpPr txBox="1"/>
            <p:nvPr/>
          </p:nvSpPr>
          <p:spPr>
            <a:xfrm rot="2700000" flipH="1">
              <a:off x="3895720" y="2591076"/>
              <a:ext cx="813996" cy="584775"/>
            </a:xfrm>
            <a:prstGeom prst="rect">
              <a:avLst/>
            </a:prstGeom>
            <a:noFill/>
          </p:spPr>
          <p:txBody>
            <a:bodyPr wrap="square" rtlCol="0">
              <a:spAutoFit/>
            </a:bodyPr>
            <a:lstStyle/>
            <a:p>
              <a:pPr algn="ctr"/>
              <a:r>
                <a:rPr lang="en-US" altLang="zh-CN" sz="3200" b="1" dirty="0">
                  <a:solidFill>
                    <a:schemeClr val="bg1"/>
                  </a:solidFill>
                  <a:latin typeface="方正姚体" panose="02010601030101010101" pitchFamily="2" charset="-122"/>
                  <a:ea typeface="方正姚体" panose="02010601030101010101" pitchFamily="2" charset="-122"/>
                </a:rPr>
                <a:t>02</a:t>
              </a:r>
              <a:endParaRPr lang="zh-CN" altLang="en-US" sz="3200" b="1" dirty="0">
                <a:solidFill>
                  <a:schemeClr val="bg1"/>
                </a:solidFill>
                <a:latin typeface="方正姚体" panose="02010601030101010101" pitchFamily="2" charset="-122"/>
                <a:ea typeface="方正姚体" panose="02010601030101010101" pitchFamily="2" charset="-122"/>
              </a:endParaRPr>
            </a:p>
          </p:txBody>
        </p:sp>
        <p:sp>
          <p:nvSpPr>
            <p:cNvPr id="97" name="文本框 96"/>
            <p:cNvSpPr txBox="1"/>
            <p:nvPr/>
          </p:nvSpPr>
          <p:spPr>
            <a:xfrm rot="2700000" flipH="1">
              <a:off x="3059596" y="2989706"/>
              <a:ext cx="1858038" cy="379656"/>
            </a:xfrm>
            <a:prstGeom prst="rect">
              <a:avLst/>
            </a:prstGeom>
            <a:noFill/>
          </p:spPr>
          <p:txBody>
            <a:bodyPr wrap="square" rtlCol="0">
              <a:spAutoFit/>
            </a:bodyPr>
            <a:lstStyle/>
            <a:p>
              <a:pPr algn="ctr"/>
              <a:r>
                <a:rPr lang="zh-CN" altLang="en-US" sz="1865" dirty="0">
                  <a:solidFill>
                    <a:schemeClr val="bg1"/>
                  </a:solidFill>
                  <a:latin typeface="微软雅黑" panose="020B0503020204020204" pitchFamily="34" charset="-122"/>
                  <a:ea typeface="微软雅黑" panose="020B0503020204020204" pitchFamily="34" charset="-122"/>
                </a:rPr>
                <a:t>此处输入文字</a:t>
              </a:r>
              <a:endParaRPr lang="zh-CN" altLang="en-US" sz="1865" dirty="0">
                <a:solidFill>
                  <a:schemeClr val="bg1"/>
                </a:solidFill>
                <a:latin typeface="微软雅黑" panose="020B0503020204020204" pitchFamily="34" charset="-122"/>
                <a:ea typeface="微软雅黑" panose="020B0503020204020204" pitchFamily="34" charset="-122"/>
              </a:endParaRPr>
            </a:p>
          </p:txBody>
        </p:sp>
        <p:sp>
          <p:nvSpPr>
            <p:cNvPr id="98" name="文本框 97"/>
            <p:cNvSpPr txBox="1"/>
            <p:nvPr/>
          </p:nvSpPr>
          <p:spPr>
            <a:xfrm rot="13500000" flipH="1" flipV="1">
              <a:off x="928453" y="4967178"/>
              <a:ext cx="1858038" cy="379656"/>
            </a:xfrm>
            <a:prstGeom prst="rect">
              <a:avLst/>
            </a:prstGeom>
            <a:noFill/>
          </p:spPr>
          <p:txBody>
            <a:bodyPr wrap="square" rtlCol="0">
              <a:spAutoFit/>
            </a:bodyPr>
            <a:lstStyle/>
            <a:p>
              <a:pPr algn="ctr"/>
              <a:r>
                <a:rPr lang="zh-CN" altLang="en-US" sz="1865" dirty="0">
                  <a:solidFill>
                    <a:schemeClr val="bg1"/>
                  </a:solidFill>
                  <a:latin typeface="微软雅黑" panose="020B0503020204020204" pitchFamily="34" charset="-122"/>
                  <a:ea typeface="微软雅黑" panose="020B0503020204020204" pitchFamily="34" charset="-122"/>
                </a:rPr>
                <a:t>此处输入文字</a:t>
              </a:r>
              <a:endParaRPr lang="zh-CN" altLang="en-US" sz="1865" dirty="0">
                <a:solidFill>
                  <a:schemeClr val="bg1"/>
                </a:solidFill>
                <a:latin typeface="微软雅黑" panose="020B0503020204020204" pitchFamily="34" charset="-122"/>
                <a:ea typeface="微软雅黑" panose="020B0503020204020204" pitchFamily="34" charset="-122"/>
              </a:endParaRPr>
            </a:p>
          </p:txBody>
        </p:sp>
        <p:sp>
          <p:nvSpPr>
            <p:cNvPr id="99" name="文本框 98"/>
            <p:cNvSpPr txBox="1"/>
            <p:nvPr/>
          </p:nvSpPr>
          <p:spPr>
            <a:xfrm rot="13500000" flipH="1" flipV="1">
              <a:off x="1139793" y="5215735"/>
              <a:ext cx="813994" cy="584775"/>
            </a:xfrm>
            <a:prstGeom prst="rect">
              <a:avLst/>
            </a:prstGeom>
            <a:noFill/>
          </p:spPr>
          <p:txBody>
            <a:bodyPr wrap="square" rtlCol="0">
              <a:spAutoFit/>
            </a:bodyPr>
            <a:lstStyle/>
            <a:p>
              <a:pPr algn="ctr"/>
              <a:r>
                <a:rPr lang="en-US" altLang="zh-CN" sz="3200" b="1" dirty="0">
                  <a:solidFill>
                    <a:schemeClr val="bg1"/>
                  </a:solidFill>
                  <a:latin typeface="方正姚体" panose="02010601030101010101" pitchFamily="2" charset="-122"/>
                  <a:ea typeface="方正姚体" panose="02010601030101010101" pitchFamily="2" charset="-122"/>
                </a:rPr>
                <a:t>03</a:t>
              </a:r>
              <a:endParaRPr lang="zh-CN" altLang="en-US" sz="3200" b="1" dirty="0">
                <a:solidFill>
                  <a:schemeClr val="bg1"/>
                </a:solidFill>
                <a:latin typeface="方正姚体" panose="02010601030101010101" pitchFamily="2" charset="-122"/>
                <a:ea typeface="方正姚体" panose="02010601030101010101" pitchFamily="2" charset="-122"/>
              </a:endParaRPr>
            </a:p>
          </p:txBody>
        </p:sp>
        <p:sp>
          <p:nvSpPr>
            <p:cNvPr id="100" name="文本框 99"/>
            <p:cNvSpPr txBox="1"/>
            <p:nvPr/>
          </p:nvSpPr>
          <p:spPr>
            <a:xfrm rot="8100000" flipH="1" flipV="1">
              <a:off x="3940864" y="5116618"/>
              <a:ext cx="813996" cy="584775"/>
            </a:xfrm>
            <a:prstGeom prst="rect">
              <a:avLst/>
            </a:prstGeom>
            <a:noFill/>
          </p:spPr>
          <p:txBody>
            <a:bodyPr wrap="square" rtlCol="0">
              <a:spAutoFit/>
            </a:bodyPr>
            <a:lstStyle/>
            <a:p>
              <a:pPr algn="ctr"/>
              <a:r>
                <a:rPr lang="en-US" altLang="zh-CN" sz="3200" b="1" dirty="0">
                  <a:solidFill>
                    <a:schemeClr val="bg1"/>
                  </a:solidFill>
                  <a:latin typeface="方正姚体" panose="02010601030101010101" pitchFamily="2" charset="-122"/>
                  <a:ea typeface="方正姚体" panose="02010601030101010101" pitchFamily="2" charset="-122"/>
                </a:rPr>
                <a:t>04</a:t>
              </a:r>
              <a:endParaRPr lang="zh-CN" altLang="en-US" sz="3200" b="1" dirty="0">
                <a:solidFill>
                  <a:schemeClr val="bg1"/>
                </a:solidFill>
                <a:latin typeface="方正姚体" panose="02010601030101010101" pitchFamily="2" charset="-122"/>
                <a:ea typeface="方正姚体" panose="02010601030101010101" pitchFamily="2" charset="-122"/>
              </a:endParaRPr>
            </a:p>
          </p:txBody>
        </p:sp>
        <p:sp>
          <p:nvSpPr>
            <p:cNvPr id="101" name="文本框 100"/>
            <p:cNvSpPr txBox="1"/>
            <p:nvPr/>
          </p:nvSpPr>
          <p:spPr>
            <a:xfrm rot="8100000" flipV="1">
              <a:off x="3083192" y="4967178"/>
              <a:ext cx="1858038" cy="379656"/>
            </a:xfrm>
            <a:prstGeom prst="rect">
              <a:avLst/>
            </a:prstGeom>
            <a:noFill/>
          </p:spPr>
          <p:txBody>
            <a:bodyPr wrap="square" rtlCol="0">
              <a:spAutoFit/>
            </a:bodyPr>
            <a:lstStyle/>
            <a:p>
              <a:pPr algn="ctr"/>
              <a:r>
                <a:rPr lang="zh-CN" altLang="en-US" sz="1865" dirty="0">
                  <a:solidFill>
                    <a:schemeClr val="bg1"/>
                  </a:solidFill>
                  <a:latin typeface="微软雅黑" panose="020B0503020204020204" pitchFamily="34" charset="-122"/>
                  <a:ea typeface="微软雅黑" panose="020B0503020204020204" pitchFamily="34" charset="-122"/>
                </a:rPr>
                <a:t>此处输入文字</a:t>
              </a:r>
              <a:endParaRPr lang="zh-CN" altLang="en-US" sz="1865" dirty="0">
                <a:solidFill>
                  <a:schemeClr val="bg1"/>
                </a:solidFill>
                <a:latin typeface="微软雅黑" panose="020B0503020204020204" pitchFamily="34" charset="-122"/>
                <a:ea typeface="微软雅黑" panose="020B0503020204020204" pitchFamily="34" charset="-122"/>
              </a:endParaRPr>
            </a:p>
          </p:txBody>
        </p:sp>
      </p:grpSp>
      <p:sp>
        <p:nvSpPr>
          <p:cNvPr id="102" name="TextBox 4"/>
          <p:cNvSpPr txBox="1"/>
          <p:nvPr/>
        </p:nvSpPr>
        <p:spPr>
          <a:xfrm>
            <a:off x="5337413" y="3514406"/>
            <a:ext cx="1891865" cy="502767"/>
          </a:xfrm>
          <a:prstGeom prst="rect">
            <a:avLst/>
          </a:prstGeom>
          <a:noFill/>
        </p:spPr>
        <p:txBody>
          <a:bodyPr wrap="none" rtlCol="0">
            <a:spAutoFit/>
          </a:bodyPr>
          <a:lstStyle/>
          <a:p>
            <a:r>
              <a:rPr lang="zh-CN" altLang="en-US" sz="2665" b="1" dirty="0">
                <a:solidFill>
                  <a:schemeClr val="tx1">
                    <a:lumMod val="65000"/>
                    <a:lumOff val="35000"/>
                  </a:schemeClr>
                </a:solidFill>
                <a:latin typeface="微软雅黑" panose="020B0503020204020204" pitchFamily="34" charset="-122"/>
                <a:ea typeface="微软雅黑" panose="020B0503020204020204" pitchFamily="34" charset="-122"/>
              </a:rPr>
              <a:t>说点什么吧</a:t>
            </a:r>
            <a:endParaRPr lang="zh-CN" altLang="en-US" sz="26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p:cTn id="7" dur="1000" fill="hold"/>
                                        <p:tgtEl>
                                          <p:spTgt spid="89"/>
                                        </p:tgtEl>
                                        <p:attrNameLst>
                                          <p:attrName>ppt_w</p:attrName>
                                        </p:attrNameLst>
                                      </p:cBhvr>
                                      <p:tavLst>
                                        <p:tav tm="0">
                                          <p:val>
                                            <p:fltVal val="0"/>
                                          </p:val>
                                        </p:tav>
                                        <p:tav tm="100000">
                                          <p:val>
                                            <p:strVal val="#ppt_w"/>
                                          </p:val>
                                        </p:tav>
                                      </p:tavLst>
                                    </p:anim>
                                    <p:anim calcmode="lin" valueType="num">
                                      <p:cBhvr>
                                        <p:cTn id="8" dur="1000" fill="hold"/>
                                        <p:tgtEl>
                                          <p:spTgt spid="89"/>
                                        </p:tgtEl>
                                        <p:attrNameLst>
                                          <p:attrName>ppt_h</p:attrName>
                                        </p:attrNameLst>
                                      </p:cBhvr>
                                      <p:tavLst>
                                        <p:tav tm="0">
                                          <p:val>
                                            <p:fltVal val="0"/>
                                          </p:val>
                                        </p:tav>
                                        <p:tav tm="100000">
                                          <p:val>
                                            <p:strVal val="#ppt_h"/>
                                          </p:val>
                                        </p:tav>
                                      </p:tavLst>
                                    </p:anim>
                                    <p:anim calcmode="lin" valueType="num">
                                      <p:cBhvr>
                                        <p:cTn id="9" dur="1000" fill="hold"/>
                                        <p:tgtEl>
                                          <p:spTgt spid="89"/>
                                        </p:tgtEl>
                                        <p:attrNameLst>
                                          <p:attrName>style.rotation</p:attrName>
                                        </p:attrNameLst>
                                      </p:cBhvr>
                                      <p:tavLst>
                                        <p:tav tm="0">
                                          <p:val>
                                            <p:fltVal val="90"/>
                                          </p:val>
                                        </p:tav>
                                        <p:tav tm="100000">
                                          <p:val>
                                            <p:fltVal val="0"/>
                                          </p:val>
                                        </p:tav>
                                      </p:tavLst>
                                    </p:anim>
                                    <p:animEffect transition="in" filter="fade">
                                      <p:cBhvr>
                                        <p:cTn id="10" dur="1000"/>
                                        <p:tgtEl>
                                          <p:spTgt spid="89"/>
                                        </p:tgtEl>
                                      </p:cBhvr>
                                    </p:animEffect>
                                  </p:childTnLst>
                                </p:cTn>
                              </p:par>
                            </p:childTnLst>
                          </p:cTn>
                        </p:par>
                        <p:par>
                          <p:cTn id="11" fill="hold">
                            <p:stCondLst>
                              <p:cond delay="1000"/>
                            </p:stCondLst>
                            <p:childTnLst>
                              <p:par>
                                <p:cTn id="12" presetID="16" presetClass="entr" presetSubtype="37"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Effect transition="in" filter="barn(outVertical)">
                                      <p:cBhvr>
                                        <p:cTn id="14" dur="750"/>
                                        <p:tgtEl>
                                          <p:spTgt spid="102"/>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fade">
                                      <p:cBhvr>
                                        <p:cTn id="18" dur="500"/>
                                        <p:tgtEl>
                                          <p:spTgt spid="8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500"/>
                                        <p:tgtEl>
                                          <p:spTgt spid="86"/>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fade">
                                      <p:cBhvr>
                                        <p:cTn id="25" dur="500"/>
                                        <p:tgtEl>
                                          <p:spTgt spid="8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fade">
                                      <p:cBhvr>
                                        <p:cTn id="28" dur="500"/>
                                        <p:tgtEl>
                                          <p:spTgt spid="82"/>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500"/>
                                        <p:tgtEl>
                                          <p:spTgt spid="8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500"/>
                                        <p:tgtEl>
                                          <p:spTgt spid="88"/>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fade">
                                      <p:cBhvr>
                                        <p:cTn id="39" dur="500"/>
                                        <p:tgtEl>
                                          <p:spTgt spid="8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4"/>
                                        </p:tgtEl>
                                        <p:attrNameLst>
                                          <p:attrName>style.visibility</p:attrName>
                                        </p:attrNameLst>
                                      </p:cBhvr>
                                      <p:to>
                                        <p:strVal val="visible"/>
                                      </p:to>
                                    </p:set>
                                    <p:animEffect transition="in" filter="fade">
                                      <p:cBhvr>
                                        <p:cTn id="4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P spid="83" grpId="0" animBg="1"/>
      <p:bldP spid="84" grpId="0" animBg="1"/>
      <p:bldP spid="85" grpId="0" animBg="1"/>
      <p:bldP spid="86" grpId="0" animBg="1"/>
      <p:bldP spid="87" grpId="0" animBg="1"/>
      <p:bldP spid="88" grpId="0" animBg="1"/>
      <p:bldP spid="10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4" name="矩形 33"/>
          <p:cNvSpPr/>
          <p:nvPr/>
        </p:nvSpPr>
        <p:spPr>
          <a:xfrm>
            <a:off x="0" y="216424"/>
            <a:ext cx="3837529" cy="40011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 </a:t>
            </a: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ADD DIRECTORY ONE TITLES</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矩形 51"/>
          <p:cNvSpPr/>
          <p:nvPr/>
        </p:nvSpPr>
        <p:spPr>
          <a:xfrm>
            <a:off x="830968" y="3385935"/>
            <a:ext cx="10747941" cy="49093"/>
          </a:xfrm>
          <a:prstGeom prst="rect">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3" name="等腰三角形 52"/>
          <p:cNvSpPr/>
          <p:nvPr/>
        </p:nvSpPr>
        <p:spPr>
          <a:xfrm>
            <a:off x="1628555" y="3138723"/>
            <a:ext cx="321349" cy="249939"/>
          </a:xfrm>
          <a:prstGeom prst="triangl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4" name="等腰三角形 53"/>
          <p:cNvSpPr/>
          <p:nvPr/>
        </p:nvSpPr>
        <p:spPr>
          <a:xfrm rot="10800000">
            <a:off x="3295337" y="3434468"/>
            <a:ext cx="321349" cy="249939"/>
          </a:xfrm>
          <a:prstGeom prst="triangl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5" name="文本框 10"/>
          <p:cNvSpPr txBox="1"/>
          <p:nvPr/>
        </p:nvSpPr>
        <p:spPr>
          <a:xfrm>
            <a:off x="499135" y="1668176"/>
            <a:ext cx="2487785" cy="346249"/>
          </a:xfrm>
          <a:prstGeom prst="rect">
            <a:avLst/>
          </a:prstGeom>
          <a:noFill/>
        </p:spPr>
        <p:txBody>
          <a:bodyPr wrap="square" lIns="68580" tIns="34290" rIns="68580" bIns="34290" rtlCol="0">
            <a:spAutoFit/>
          </a:bodyPr>
          <a:lstStyle/>
          <a:p>
            <a:pPr algn="ctr"/>
            <a:r>
              <a:rPr lang="zh-CN" altLang="en-US" b="1" dirty="0">
                <a:latin typeface="微软雅黑" panose="020B0503020204020204" pitchFamily="34" charset="-122"/>
                <a:ea typeface="微软雅黑" panose="020B0503020204020204" pitchFamily="34" charset="-122"/>
              </a:rPr>
              <a:t>添加标题</a:t>
            </a:r>
            <a:endParaRPr lang="zh-CN" altLang="en-US" b="1" dirty="0">
              <a:latin typeface="微软雅黑" panose="020B0503020204020204" pitchFamily="34" charset="-122"/>
              <a:ea typeface="微软雅黑" panose="020B0503020204020204" pitchFamily="34" charset="-122"/>
            </a:endParaRPr>
          </a:p>
        </p:txBody>
      </p:sp>
      <p:sp>
        <p:nvSpPr>
          <p:cNvPr id="56" name="文本框 11"/>
          <p:cNvSpPr txBox="1"/>
          <p:nvPr/>
        </p:nvSpPr>
        <p:spPr>
          <a:xfrm>
            <a:off x="2367823" y="3756541"/>
            <a:ext cx="2176375" cy="346249"/>
          </a:xfrm>
          <a:prstGeom prst="rect">
            <a:avLst/>
          </a:prstGeom>
          <a:noFill/>
        </p:spPr>
        <p:txBody>
          <a:bodyPr wrap="square" lIns="68580" tIns="34290" rIns="68580" bIns="34290" rtlCol="0">
            <a:spAutoFit/>
          </a:bodyPr>
          <a:lstStyle/>
          <a:p>
            <a:pPr algn="ctr"/>
            <a:r>
              <a:rPr lang="zh-CN" altLang="en-US" b="1" dirty="0">
                <a:latin typeface="微软雅黑" panose="020B0503020204020204" pitchFamily="34" charset="-122"/>
                <a:ea typeface="微软雅黑" panose="020B0503020204020204" pitchFamily="34" charset="-122"/>
              </a:rPr>
              <a:t>添加标题</a:t>
            </a:r>
            <a:endParaRPr lang="zh-CN" altLang="en-US" b="1" dirty="0">
              <a:latin typeface="微软雅黑" panose="020B0503020204020204" pitchFamily="34" charset="-122"/>
              <a:ea typeface="微软雅黑" panose="020B0503020204020204" pitchFamily="34" charset="-122"/>
            </a:endParaRPr>
          </a:p>
        </p:txBody>
      </p:sp>
      <p:sp>
        <p:nvSpPr>
          <p:cNvPr id="57" name="等腰三角形 56"/>
          <p:cNvSpPr/>
          <p:nvPr/>
        </p:nvSpPr>
        <p:spPr>
          <a:xfrm>
            <a:off x="4874124" y="3138724"/>
            <a:ext cx="321349" cy="249939"/>
          </a:xfrm>
          <a:prstGeom prst="triangl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8" name="文本框 13"/>
          <p:cNvSpPr txBox="1"/>
          <p:nvPr/>
        </p:nvSpPr>
        <p:spPr>
          <a:xfrm>
            <a:off x="3810229" y="1635466"/>
            <a:ext cx="2449137" cy="346249"/>
          </a:xfrm>
          <a:prstGeom prst="rect">
            <a:avLst/>
          </a:prstGeom>
          <a:noFill/>
        </p:spPr>
        <p:txBody>
          <a:bodyPr wrap="square" lIns="68580" tIns="34290" rIns="68580" bIns="34290" rtlCol="0">
            <a:spAutoFit/>
          </a:bodyPr>
          <a:lstStyle/>
          <a:p>
            <a:pPr algn="ctr"/>
            <a:r>
              <a:rPr lang="zh-CN" altLang="en-US" b="1" dirty="0">
                <a:latin typeface="微软雅黑" panose="020B0503020204020204" pitchFamily="34" charset="-122"/>
                <a:ea typeface="微软雅黑" panose="020B0503020204020204" pitchFamily="34" charset="-122"/>
              </a:rPr>
              <a:t>添加标题</a:t>
            </a:r>
            <a:endParaRPr lang="zh-CN" altLang="en-US" b="1" dirty="0">
              <a:latin typeface="微软雅黑" panose="020B0503020204020204" pitchFamily="34" charset="-122"/>
              <a:ea typeface="微软雅黑" panose="020B0503020204020204" pitchFamily="34" charset="-122"/>
            </a:endParaRPr>
          </a:p>
        </p:txBody>
      </p:sp>
      <p:sp>
        <p:nvSpPr>
          <p:cNvPr id="59" name="等腰三角形 58"/>
          <p:cNvSpPr/>
          <p:nvPr/>
        </p:nvSpPr>
        <p:spPr>
          <a:xfrm rot="10800000">
            <a:off x="6660522" y="3434876"/>
            <a:ext cx="321349" cy="249939"/>
          </a:xfrm>
          <a:prstGeom prst="triangl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0" name="文本框 15"/>
          <p:cNvSpPr txBox="1"/>
          <p:nvPr/>
        </p:nvSpPr>
        <p:spPr>
          <a:xfrm>
            <a:off x="5499784" y="3765509"/>
            <a:ext cx="2642824" cy="346249"/>
          </a:xfrm>
          <a:prstGeom prst="rect">
            <a:avLst/>
          </a:prstGeom>
          <a:noFill/>
        </p:spPr>
        <p:txBody>
          <a:bodyPr wrap="square" lIns="68580" tIns="34290" rIns="68580" bIns="34290" rtlCol="0">
            <a:spAutoFit/>
          </a:bodyPr>
          <a:lstStyle/>
          <a:p>
            <a:pPr algn="ctr"/>
            <a:r>
              <a:rPr lang="zh-CN" altLang="en-US" b="1" dirty="0">
                <a:latin typeface="微软雅黑" panose="020B0503020204020204" pitchFamily="34" charset="-122"/>
                <a:ea typeface="微软雅黑" panose="020B0503020204020204" pitchFamily="34" charset="-122"/>
              </a:rPr>
              <a:t>添加标题</a:t>
            </a:r>
            <a:endParaRPr lang="zh-CN" altLang="en-US" b="1" dirty="0">
              <a:latin typeface="微软雅黑" panose="020B0503020204020204" pitchFamily="34" charset="-122"/>
              <a:ea typeface="微软雅黑" panose="020B0503020204020204" pitchFamily="34" charset="-122"/>
            </a:endParaRPr>
          </a:p>
        </p:txBody>
      </p:sp>
      <p:sp>
        <p:nvSpPr>
          <p:cNvPr id="61" name="等腰三角形 60"/>
          <p:cNvSpPr/>
          <p:nvPr/>
        </p:nvSpPr>
        <p:spPr>
          <a:xfrm>
            <a:off x="8526128" y="3138725"/>
            <a:ext cx="321349" cy="249939"/>
          </a:xfrm>
          <a:prstGeom prst="triangl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2" name="文本框 24"/>
          <p:cNvSpPr txBox="1"/>
          <p:nvPr/>
        </p:nvSpPr>
        <p:spPr>
          <a:xfrm>
            <a:off x="7437905" y="1566768"/>
            <a:ext cx="2497794" cy="346249"/>
          </a:xfrm>
          <a:prstGeom prst="rect">
            <a:avLst/>
          </a:prstGeom>
          <a:noFill/>
        </p:spPr>
        <p:txBody>
          <a:bodyPr wrap="square" lIns="68580" tIns="34290" rIns="68580" bIns="34290" rtlCol="0">
            <a:spAutoFit/>
          </a:bodyPr>
          <a:lstStyle/>
          <a:p>
            <a:pPr algn="ctr"/>
            <a:r>
              <a:rPr lang="zh-CN" altLang="en-US" b="1" dirty="0">
                <a:latin typeface="微软雅黑" panose="020B0503020204020204" pitchFamily="34" charset="-122"/>
                <a:ea typeface="微软雅黑" panose="020B0503020204020204" pitchFamily="34" charset="-122"/>
              </a:rPr>
              <a:t>添加标题</a:t>
            </a:r>
            <a:endParaRPr lang="zh-CN" altLang="en-US" b="1" dirty="0">
              <a:latin typeface="微软雅黑" panose="020B0503020204020204" pitchFamily="34" charset="-122"/>
              <a:ea typeface="微软雅黑" panose="020B0503020204020204" pitchFamily="34" charset="-122"/>
            </a:endParaRPr>
          </a:p>
        </p:txBody>
      </p:sp>
      <p:sp>
        <p:nvSpPr>
          <p:cNvPr id="63" name="等腰三角形 62"/>
          <p:cNvSpPr/>
          <p:nvPr/>
        </p:nvSpPr>
        <p:spPr>
          <a:xfrm rot="10800000">
            <a:off x="10281994" y="3434875"/>
            <a:ext cx="321349" cy="249939"/>
          </a:xfrm>
          <a:prstGeom prst="triangle">
            <a:avLst/>
          </a:prstGeom>
          <a:solidFill>
            <a:srgbClr val="0F0F2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4" name="文本框 15"/>
          <p:cNvSpPr txBox="1"/>
          <p:nvPr/>
        </p:nvSpPr>
        <p:spPr>
          <a:xfrm>
            <a:off x="9253045" y="3765509"/>
            <a:ext cx="2379246" cy="346249"/>
          </a:xfrm>
          <a:prstGeom prst="rect">
            <a:avLst/>
          </a:prstGeom>
          <a:noFill/>
        </p:spPr>
        <p:txBody>
          <a:bodyPr wrap="square" lIns="68580" tIns="34290" rIns="68580" bIns="34290" rtlCol="0">
            <a:spAutoFit/>
          </a:bodyPr>
          <a:lstStyle/>
          <a:p>
            <a:pPr algn="ctr"/>
            <a:r>
              <a:rPr lang="zh-CN" altLang="en-US" b="1" dirty="0">
                <a:latin typeface="微软雅黑" panose="020B0503020204020204" pitchFamily="34" charset="-122"/>
                <a:ea typeface="微软雅黑" panose="020B0503020204020204" pitchFamily="34" charset="-122"/>
              </a:rPr>
              <a:t>添加标题</a:t>
            </a:r>
            <a:endParaRPr lang="zh-CN" altLang="en-US" b="1" dirty="0">
              <a:latin typeface="微软雅黑" panose="020B0503020204020204" pitchFamily="34" charset="-122"/>
              <a:ea typeface="微软雅黑" panose="020B0503020204020204" pitchFamily="34" charset="-122"/>
            </a:endParaRPr>
          </a:p>
        </p:txBody>
      </p:sp>
      <p:sp>
        <p:nvSpPr>
          <p:cNvPr id="65" name="文本框 10"/>
          <p:cNvSpPr txBox="1"/>
          <p:nvPr/>
        </p:nvSpPr>
        <p:spPr>
          <a:xfrm>
            <a:off x="901245" y="2014425"/>
            <a:ext cx="1775968" cy="1146468"/>
          </a:xfrm>
          <a:prstGeom prst="rect">
            <a:avLst/>
          </a:prstGeom>
          <a:noFill/>
        </p:spPr>
        <p:txBody>
          <a:bodyPr wrap="square" lIns="68580" tIns="34290" rIns="68580" bIns="34290" rtlCol="0">
            <a:spAutoFit/>
          </a:bodyPr>
          <a:lstStyle/>
          <a:p>
            <a:pPr algn="ct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这里可以输入一下简单的概括性的内容文字，用户可以在投影机或者计算机上进行演示</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6" name="文本框 10"/>
          <p:cNvSpPr txBox="1"/>
          <p:nvPr/>
        </p:nvSpPr>
        <p:spPr>
          <a:xfrm>
            <a:off x="4146813" y="1981715"/>
            <a:ext cx="1775968" cy="1146468"/>
          </a:xfrm>
          <a:prstGeom prst="rect">
            <a:avLst/>
          </a:prstGeom>
          <a:noFill/>
        </p:spPr>
        <p:txBody>
          <a:bodyPr wrap="square" lIns="68580" tIns="34290" rIns="68580" bIns="34290" rtlCol="0">
            <a:spAutoFit/>
          </a:bodyPr>
          <a:lstStyle/>
          <a:p>
            <a:pPr algn="ct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这里可以输入一下简单的概括性的内容文字，用户可以在投影机或者计算机上进行演示</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7" name="文本框 10"/>
          <p:cNvSpPr txBox="1"/>
          <p:nvPr/>
        </p:nvSpPr>
        <p:spPr>
          <a:xfrm>
            <a:off x="7798818" y="1989680"/>
            <a:ext cx="1775968" cy="1146468"/>
          </a:xfrm>
          <a:prstGeom prst="rect">
            <a:avLst/>
          </a:prstGeom>
          <a:noFill/>
        </p:spPr>
        <p:txBody>
          <a:bodyPr wrap="square" lIns="68580" tIns="34290" rIns="68580" bIns="34290" rtlCol="0">
            <a:spAutoFit/>
          </a:bodyPr>
          <a:lstStyle/>
          <a:p>
            <a:pPr algn="ct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这里可以输入一下简单的概括性的内容文字，用户可以在投影机或者计算机上进行演示</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8" name="文本框 10"/>
          <p:cNvSpPr txBox="1"/>
          <p:nvPr/>
        </p:nvSpPr>
        <p:spPr>
          <a:xfrm>
            <a:off x="9554684" y="4169455"/>
            <a:ext cx="1775968" cy="1146468"/>
          </a:xfrm>
          <a:prstGeom prst="rect">
            <a:avLst/>
          </a:prstGeom>
          <a:noFill/>
        </p:spPr>
        <p:txBody>
          <a:bodyPr wrap="square" lIns="68580" tIns="34290" rIns="68580" bIns="34290" rtlCol="0">
            <a:spAutoFit/>
          </a:bodyPr>
          <a:lstStyle/>
          <a:p>
            <a:pPr algn="ct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这里可以输入一下简单的概括性的内容文字，用户可以在投影机或者计算机上进行演示</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9" name="文本框 10"/>
          <p:cNvSpPr txBox="1"/>
          <p:nvPr/>
        </p:nvSpPr>
        <p:spPr>
          <a:xfrm>
            <a:off x="5933212" y="4141036"/>
            <a:ext cx="1775968" cy="1146468"/>
          </a:xfrm>
          <a:prstGeom prst="rect">
            <a:avLst/>
          </a:prstGeom>
          <a:noFill/>
        </p:spPr>
        <p:txBody>
          <a:bodyPr wrap="square" lIns="68580" tIns="34290" rIns="68580" bIns="34290" rtlCol="0">
            <a:spAutoFit/>
          </a:bodyPr>
          <a:lstStyle/>
          <a:p>
            <a:pPr algn="ct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这里可以输入一下简单的概括性的内容文字，用户可以在投影机或者计算机上进行演示</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0" name="文本框 10"/>
          <p:cNvSpPr txBox="1"/>
          <p:nvPr/>
        </p:nvSpPr>
        <p:spPr>
          <a:xfrm>
            <a:off x="2568026" y="4169455"/>
            <a:ext cx="1775968" cy="1146468"/>
          </a:xfrm>
          <a:prstGeom prst="rect">
            <a:avLst/>
          </a:prstGeom>
          <a:noFill/>
        </p:spPr>
        <p:txBody>
          <a:bodyPr wrap="square" lIns="68580" tIns="34290" rIns="68580" bIns="34290" rtlCol="0">
            <a:spAutoFit/>
          </a:bodyPr>
          <a:lstStyle/>
          <a:p>
            <a:pPr algn="ct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这里可以输入一下简单的概括性的内容文字，用户可以在投影机或者计算机上进行演示</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4200"/>
                                        <p:tgtEl>
                                          <p:spTgt spid="5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 calcmode="lin" valueType="num">
                                      <p:cBhvr additive="base">
                                        <p:cTn id="10" dur="500"/>
                                        <p:tgtEl>
                                          <p:spTgt spid="53"/>
                                        </p:tgtEl>
                                        <p:attrNameLst>
                                          <p:attrName>ppt_y</p:attrName>
                                        </p:attrNameLst>
                                      </p:cBhvr>
                                      <p:tavLst>
                                        <p:tav tm="0">
                                          <p:val>
                                            <p:strVal val="#ppt_y+#ppt_h*1.125000"/>
                                          </p:val>
                                        </p:tav>
                                        <p:tav tm="100000">
                                          <p:val>
                                            <p:strVal val="#ppt_y"/>
                                          </p:val>
                                        </p:tav>
                                      </p:tavLst>
                                    </p:anim>
                                    <p:animEffect transition="in" filter="wipe(up)">
                                      <p:cBhvr>
                                        <p:cTn id="11" dur="500"/>
                                        <p:tgtEl>
                                          <p:spTgt spid="53"/>
                                        </p:tgtEl>
                                      </p:cBhvr>
                                    </p:animEffect>
                                  </p:childTnLst>
                                </p:cTn>
                              </p:par>
                              <p:par>
                                <p:cTn id="12" presetID="22" presetClass="entr" presetSubtype="4" fill="hold" grpId="0" nodeType="withEffect">
                                  <p:stCondLst>
                                    <p:cond delay="400"/>
                                  </p:stCondLst>
                                  <p:childTnLst>
                                    <p:set>
                                      <p:cBhvr>
                                        <p:cTn id="13" dur="1" fill="hold">
                                          <p:stCondLst>
                                            <p:cond delay="0"/>
                                          </p:stCondLst>
                                        </p:cTn>
                                        <p:tgtEl>
                                          <p:spTgt spid="55"/>
                                        </p:tgtEl>
                                        <p:attrNameLst>
                                          <p:attrName>style.visibility</p:attrName>
                                        </p:attrNameLst>
                                      </p:cBhvr>
                                      <p:to>
                                        <p:strVal val="visible"/>
                                      </p:to>
                                    </p:set>
                                    <p:animEffect transition="in" filter="wipe(down)">
                                      <p:cBhvr>
                                        <p:cTn id="14" dur="500"/>
                                        <p:tgtEl>
                                          <p:spTgt spid="55"/>
                                        </p:tgtEl>
                                      </p:cBhvr>
                                    </p:animEffect>
                                  </p:childTnLst>
                                </p:cTn>
                              </p:par>
                              <p:par>
                                <p:cTn id="15" presetID="22" presetClass="entr" presetSubtype="4" fill="hold" grpId="0" nodeType="withEffect">
                                  <p:stCondLst>
                                    <p:cond delay="400"/>
                                  </p:stCondLst>
                                  <p:childTnLst>
                                    <p:set>
                                      <p:cBhvr>
                                        <p:cTn id="16" dur="1" fill="hold">
                                          <p:stCondLst>
                                            <p:cond delay="0"/>
                                          </p:stCondLst>
                                        </p:cTn>
                                        <p:tgtEl>
                                          <p:spTgt spid="65"/>
                                        </p:tgtEl>
                                        <p:attrNameLst>
                                          <p:attrName>style.visibility</p:attrName>
                                        </p:attrNameLst>
                                      </p:cBhvr>
                                      <p:to>
                                        <p:strVal val="visible"/>
                                      </p:to>
                                    </p:set>
                                    <p:animEffect transition="in" filter="wipe(down)">
                                      <p:cBhvr>
                                        <p:cTn id="17" dur="500"/>
                                        <p:tgtEl>
                                          <p:spTgt spid="65"/>
                                        </p:tgtEl>
                                      </p:cBhvr>
                                    </p:animEffect>
                                  </p:childTnLst>
                                </p:cTn>
                              </p:par>
                              <p:par>
                                <p:cTn id="18" presetID="12" presetClass="entr" presetSubtype="1" fill="hold" grpId="0" nodeType="withEffect">
                                  <p:stCondLst>
                                    <p:cond delay="900"/>
                                  </p:stCondLst>
                                  <p:childTnLst>
                                    <p:set>
                                      <p:cBhvr>
                                        <p:cTn id="19" dur="1" fill="hold">
                                          <p:stCondLst>
                                            <p:cond delay="0"/>
                                          </p:stCondLst>
                                        </p:cTn>
                                        <p:tgtEl>
                                          <p:spTgt spid="54"/>
                                        </p:tgtEl>
                                        <p:attrNameLst>
                                          <p:attrName>style.visibility</p:attrName>
                                        </p:attrNameLst>
                                      </p:cBhvr>
                                      <p:to>
                                        <p:strVal val="visible"/>
                                      </p:to>
                                    </p:set>
                                    <p:anim calcmode="lin" valueType="num">
                                      <p:cBhvr additive="base">
                                        <p:cTn id="20" dur="500"/>
                                        <p:tgtEl>
                                          <p:spTgt spid="54"/>
                                        </p:tgtEl>
                                        <p:attrNameLst>
                                          <p:attrName>ppt_y</p:attrName>
                                        </p:attrNameLst>
                                      </p:cBhvr>
                                      <p:tavLst>
                                        <p:tav tm="0">
                                          <p:val>
                                            <p:strVal val="#ppt_y-#ppt_h*1.125000"/>
                                          </p:val>
                                        </p:tav>
                                        <p:tav tm="100000">
                                          <p:val>
                                            <p:strVal val="#ppt_y"/>
                                          </p:val>
                                        </p:tav>
                                      </p:tavLst>
                                    </p:anim>
                                    <p:animEffect transition="in" filter="wipe(down)">
                                      <p:cBhvr>
                                        <p:cTn id="21" dur="500"/>
                                        <p:tgtEl>
                                          <p:spTgt spid="54"/>
                                        </p:tgtEl>
                                      </p:cBhvr>
                                    </p:animEffect>
                                  </p:childTnLst>
                                </p:cTn>
                              </p:par>
                              <p:par>
                                <p:cTn id="22" presetID="22" presetClass="entr" presetSubtype="1" fill="hold" grpId="0" nodeType="withEffect">
                                  <p:stCondLst>
                                    <p:cond delay="1400"/>
                                  </p:stCondLst>
                                  <p:childTnLst>
                                    <p:set>
                                      <p:cBhvr>
                                        <p:cTn id="23" dur="1" fill="hold">
                                          <p:stCondLst>
                                            <p:cond delay="0"/>
                                          </p:stCondLst>
                                        </p:cTn>
                                        <p:tgtEl>
                                          <p:spTgt spid="56"/>
                                        </p:tgtEl>
                                        <p:attrNameLst>
                                          <p:attrName>style.visibility</p:attrName>
                                        </p:attrNameLst>
                                      </p:cBhvr>
                                      <p:to>
                                        <p:strVal val="visible"/>
                                      </p:to>
                                    </p:set>
                                    <p:animEffect transition="in" filter="wipe(up)">
                                      <p:cBhvr>
                                        <p:cTn id="24" dur="500"/>
                                        <p:tgtEl>
                                          <p:spTgt spid="56"/>
                                        </p:tgtEl>
                                      </p:cBhvr>
                                    </p:animEffect>
                                  </p:childTnLst>
                                </p:cTn>
                              </p:par>
                              <p:par>
                                <p:cTn id="25" presetID="22" presetClass="entr" presetSubtype="4" fill="hold" grpId="0" nodeType="withEffect">
                                  <p:stCondLst>
                                    <p:cond delay="1900"/>
                                  </p:stCondLst>
                                  <p:childTnLst>
                                    <p:set>
                                      <p:cBhvr>
                                        <p:cTn id="26" dur="1" fill="hold">
                                          <p:stCondLst>
                                            <p:cond delay="0"/>
                                          </p:stCondLst>
                                        </p:cTn>
                                        <p:tgtEl>
                                          <p:spTgt spid="70"/>
                                        </p:tgtEl>
                                        <p:attrNameLst>
                                          <p:attrName>style.visibility</p:attrName>
                                        </p:attrNameLst>
                                      </p:cBhvr>
                                      <p:to>
                                        <p:strVal val="visible"/>
                                      </p:to>
                                    </p:set>
                                    <p:animEffect transition="in" filter="wipe(down)">
                                      <p:cBhvr>
                                        <p:cTn id="27" dur="500"/>
                                        <p:tgtEl>
                                          <p:spTgt spid="70"/>
                                        </p:tgtEl>
                                      </p:cBhvr>
                                    </p:animEffect>
                                  </p:childTnLst>
                                </p:cTn>
                              </p:par>
                              <p:par>
                                <p:cTn id="28" presetID="12" presetClass="entr" presetSubtype="4" fill="hold" grpId="0" nodeType="withEffect">
                                  <p:stCondLst>
                                    <p:cond delay="24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p:tgtEl>
                                          <p:spTgt spid="57"/>
                                        </p:tgtEl>
                                        <p:attrNameLst>
                                          <p:attrName>ppt_y</p:attrName>
                                        </p:attrNameLst>
                                      </p:cBhvr>
                                      <p:tavLst>
                                        <p:tav tm="0">
                                          <p:val>
                                            <p:strVal val="#ppt_y+#ppt_h*1.125000"/>
                                          </p:val>
                                        </p:tav>
                                        <p:tav tm="100000">
                                          <p:val>
                                            <p:strVal val="#ppt_y"/>
                                          </p:val>
                                        </p:tav>
                                      </p:tavLst>
                                    </p:anim>
                                    <p:animEffect transition="in" filter="wipe(up)">
                                      <p:cBhvr>
                                        <p:cTn id="31" dur="500"/>
                                        <p:tgtEl>
                                          <p:spTgt spid="57"/>
                                        </p:tgtEl>
                                      </p:cBhvr>
                                    </p:animEffect>
                                  </p:childTnLst>
                                </p:cTn>
                              </p:par>
                              <p:par>
                                <p:cTn id="32" presetID="22" presetClass="entr" presetSubtype="4" fill="hold" grpId="0" nodeType="withEffect">
                                  <p:stCondLst>
                                    <p:cond delay="2700"/>
                                  </p:stCondLst>
                                  <p:childTnLst>
                                    <p:set>
                                      <p:cBhvr>
                                        <p:cTn id="33" dur="1" fill="hold">
                                          <p:stCondLst>
                                            <p:cond delay="0"/>
                                          </p:stCondLst>
                                        </p:cTn>
                                        <p:tgtEl>
                                          <p:spTgt spid="58"/>
                                        </p:tgtEl>
                                        <p:attrNameLst>
                                          <p:attrName>style.visibility</p:attrName>
                                        </p:attrNameLst>
                                      </p:cBhvr>
                                      <p:to>
                                        <p:strVal val="visible"/>
                                      </p:to>
                                    </p:set>
                                    <p:animEffect transition="in" filter="wipe(down)">
                                      <p:cBhvr>
                                        <p:cTn id="34" dur="500"/>
                                        <p:tgtEl>
                                          <p:spTgt spid="58"/>
                                        </p:tgtEl>
                                      </p:cBhvr>
                                    </p:animEffect>
                                  </p:childTnLst>
                                </p:cTn>
                              </p:par>
                              <p:par>
                                <p:cTn id="35" presetID="22" presetClass="entr" presetSubtype="4" fill="hold" grpId="0" nodeType="withEffect">
                                  <p:stCondLst>
                                    <p:cond delay="3200"/>
                                  </p:stCondLst>
                                  <p:childTnLst>
                                    <p:set>
                                      <p:cBhvr>
                                        <p:cTn id="36" dur="1" fill="hold">
                                          <p:stCondLst>
                                            <p:cond delay="0"/>
                                          </p:stCondLst>
                                        </p:cTn>
                                        <p:tgtEl>
                                          <p:spTgt spid="66"/>
                                        </p:tgtEl>
                                        <p:attrNameLst>
                                          <p:attrName>style.visibility</p:attrName>
                                        </p:attrNameLst>
                                      </p:cBhvr>
                                      <p:to>
                                        <p:strVal val="visible"/>
                                      </p:to>
                                    </p:set>
                                    <p:animEffect transition="in" filter="wipe(down)">
                                      <p:cBhvr>
                                        <p:cTn id="37" dur="500"/>
                                        <p:tgtEl>
                                          <p:spTgt spid="66"/>
                                        </p:tgtEl>
                                      </p:cBhvr>
                                    </p:animEffect>
                                  </p:childTnLst>
                                </p:cTn>
                              </p:par>
                              <p:par>
                                <p:cTn id="38" presetID="12" presetClass="entr" presetSubtype="1" fill="hold" grpId="0" nodeType="withEffect">
                                  <p:stCondLst>
                                    <p:cond delay="3500"/>
                                  </p:stCondLst>
                                  <p:childTnLst>
                                    <p:set>
                                      <p:cBhvr>
                                        <p:cTn id="39" dur="1" fill="hold">
                                          <p:stCondLst>
                                            <p:cond delay="0"/>
                                          </p:stCondLst>
                                        </p:cTn>
                                        <p:tgtEl>
                                          <p:spTgt spid="59"/>
                                        </p:tgtEl>
                                        <p:attrNameLst>
                                          <p:attrName>style.visibility</p:attrName>
                                        </p:attrNameLst>
                                      </p:cBhvr>
                                      <p:to>
                                        <p:strVal val="visible"/>
                                      </p:to>
                                    </p:set>
                                    <p:anim calcmode="lin" valueType="num">
                                      <p:cBhvr additive="base">
                                        <p:cTn id="40" dur="600"/>
                                        <p:tgtEl>
                                          <p:spTgt spid="59"/>
                                        </p:tgtEl>
                                        <p:attrNameLst>
                                          <p:attrName>ppt_y</p:attrName>
                                        </p:attrNameLst>
                                      </p:cBhvr>
                                      <p:tavLst>
                                        <p:tav tm="0">
                                          <p:val>
                                            <p:strVal val="#ppt_y-#ppt_h*1.125000"/>
                                          </p:val>
                                        </p:tav>
                                        <p:tav tm="100000">
                                          <p:val>
                                            <p:strVal val="#ppt_y"/>
                                          </p:val>
                                        </p:tav>
                                      </p:tavLst>
                                    </p:anim>
                                    <p:animEffect transition="in" filter="wipe(down)">
                                      <p:cBhvr>
                                        <p:cTn id="41" dur="600"/>
                                        <p:tgtEl>
                                          <p:spTgt spid="59"/>
                                        </p:tgtEl>
                                      </p:cBhvr>
                                    </p:animEffect>
                                  </p:childTnLst>
                                </p:cTn>
                              </p:par>
                              <p:par>
                                <p:cTn id="42" presetID="22" presetClass="entr" presetSubtype="1" fill="hold" grpId="0" nodeType="withEffect">
                                  <p:stCondLst>
                                    <p:cond delay="3900"/>
                                  </p:stCondLst>
                                  <p:childTnLst>
                                    <p:set>
                                      <p:cBhvr>
                                        <p:cTn id="43" dur="1" fill="hold">
                                          <p:stCondLst>
                                            <p:cond delay="0"/>
                                          </p:stCondLst>
                                        </p:cTn>
                                        <p:tgtEl>
                                          <p:spTgt spid="60"/>
                                        </p:tgtEl>
                                        <p:attrNameLst>
                                          <p:attrName>style.visibility</p:attrName>
                                        </p:attrNameLst>
                                      </p:cBhvr>
                                      <p:to>
                                        <p:strVal val="visible"/>
                                      </p:to>
                                    </p:set>
                                    <p:animEffect transition="in" filter="wipe(up)">
                                      <p:cBhvr>
                                        <p:cTn id="44" dur="500"/>
                                        <p:tgtEl>
                                          <p:spTgt spid="60"/>
                                        </p:tgtEl>
                                      </p:cBhvr>
                                    </p:animEffect>
                                  </p:childTnLst>
                                </p:cTn>
                              </p:par>
                              <p:par>
                                <p:cTn id="45" presetID="22" presetClass="entr" presetSubtype="4" fill="hold" grpId="0" nodeType="withEffect">
                                  <p:stCondLst>
                                    <p:cond delay="4000"/>
                                  </p:stCondLst>
                                  <p:childTnLst>
                                    <p:set>
                                      <p:cBhvr>
                                        <p:cTn id="46" dur="1" fill="hold">
                                          <p:stCondLst>
                                            <p:cond delay="0"/>
                                          </p:stCondLst>
                                        </p:cTn>
                                        <p:tgtEl>
                                          <p:spTgt spid="69"/>
                                        </p:tgtEl>
                                        <p:attrNameLst>
                                          <p:attrName>style.visibility</p:attrName>
                                        </p:attrNameLst>
                                      </p:cBhvr>
                                      <p:to>
                                        <p:strVal val="visible"/>
                                      </p:to>
                                    </p:set>
                                    <p:animEffect transition="in" filter="wipe(down)">
                                      <p:cBhvr>
                                        <p:cTn id="47" dur="500"/>
                                        <p:tgtEl>
                                          <p:spTgt spid="69"/>
                                        </p:tgtEl>
                                      </p:cBhvr>
                                    </p:animEffect>
                                  </p:childTnLst>
                                </p:cTn>
                              </p:par>
                              <p:par>
                                <p:cTn id="48" presetID="12" presetClass="entr" presetSubtype="4" fill="hold" grpId="0" nodeType="withEffect">
                                  <p:stCondLst>
                                    <p:cond delay="4000"/>
                                  </p:stCondLst>
                                  <p:childTnLst>
                                    <p:set>
                                      <p:cBhvr>
                                        <p:cTn id="49" dur="1" fill="hold">
                                          <p:stCondLst>
                                            <p:cond delay="0"/>
                                          </p:stCondLst>
                                        </p:cTn>
                                        <p:tgtEl>
                                          <p:spTgt spid="61"/>
                                        </p:tgtEl>
                                        <p:attrNameLst>
                                          <p:attrName>style.visibility</p:attrName>
                                        </p:attrNameLst>
                                      </p:cBhvr>
                                      <p:to>
                                        <p:strVal val="visible"/>
                                      </p:to>
                                    </p:set>
                                    <p:anim calcmode="lin" valueType="num">
                                      <p:cBhvr additive="base">
                                        <p:cTn id="50" dur="500"/>
                                        <p:tgtEl>
                                          <p:spTgt spid="61"/>
                                        </p:tgtEl>
                                        <p:attrNameLst>
                                          <p:attrName>ppt_y</p:attrName>
                                        </p:attrNameLst>
                                      </p:cBhvr>
                                      <p:tavLst>
                                        <p:tav tm="0">
                                          <p:val>
                                            <p:strVal val="#ppt_y+#ppt_h*1.125000"/>
                                          </p:val>
                                        </p:tav>
                                        <p:tav tm="100000">
                                          <p:val>
                                            <p:strVal val="#ppt_y"/>
                                          </p:val>
                                        </p:tav>
                                      </p:tavLst>
                                    </p:anim>
                                    <p:animEffect transition="in" filter="wipe(up)">
                                      <p:cBhvr>
                                        <p:cTn id="51" dur="500"/>
                                        <p:tgtEl>
                                          <p:spTgt spid="61"/>
                                        </p:tgtEl>
                                      </p:cBhvr>
                                    </p:animEffect>
                                  </p:childTnLst>
                                </p:cTn>
                              </p:par>
                              <p:par>
                                <p:cTn id="52" presetID="22" presetClass="entr" presetSubtype="4" fill="hold" grpId="0" nodeType="withEffect">
                                  <p:stCondLst>
                                    <p:cond delay="4300"/>
                                  </p:stCondLst>
                                  <p:childTnLst>
                                    <p:set>
                                      <p:cBhvr>
                                        <p:cTn id="53" dur="1" fill="hold">
                                          <p:stCondLst>
                                            <p:cond delay="0"/>
                                          </p:stCondLst>
                                        </p:cTn>
                                        <p:tgtEl>
                                          <p:spTgt spid="62"/>
                                        </p:tgtEl>
                                        <p:attrNameLst>
                                          <p:attrName>style.visibility</p:attrName>
                                        </p:attrNameLst>
                                      </p:cBhvr>
                                      <p:to>
                                        <p:strVal val="visible"/>
                                      </p:to>
                                    </p:set>
                                    <p:animEffect transition="in" filter="wipe(down)">
                                      <p:cBhvr>
                                        <p:cTn id="54" dur="500"/>
                                        <p:tgtEl>
                                          <p:spTgt spid="62"/>
                                        </p:tgtEl>
                                      </p:cBhvr>
                                    </p:animEffect>
                                  </p:childTnLst>
                                </p:cTn>
                              </p:par>
                              <p:par>
                                <p:cTn id="55" presetID="22" presetClass="entr" presetSubtype="4" fill="hold" grpId="0" nodeType="withEffect">
                                  <p:stCondLst>
                                    <p:cond delay="4400"/>
                                  </p:stCondLst>
                                  <p:childTnLst>
                                    <p:set>
                                      <p:cBhvr>
                                        <p:cTn id="56" dur="1" fill="hold">
                                          <p:stCondLst>
                                            <p:cond delay="0"/>
                                          </p:stCondLst>
                                        </p:cTn>
                                        <p:tgtEl>
                                          <p:spTgt spid="67"/>
                                        </p:tgtEl>
                                        <p:attrNameLst>
                                          <p:attrName>style.visibility</p:attrName>
                                        </p:attrNameLst>
                                      </p:cBhvr>
                                      <p:to>
                                        <p:strVal val="visible"/>
                                      </p:to>
                                    </p:set>
                                    <p:animEffect transition="in" filter="wipe(down)">
                                      <p:cBhvr>
                                        <p:cTn id="57" dur="500"/>
                                        <p:tgtEl>
                                          <p:spTgt spid="67"/>
                                        </p:tgtEl>
                                      </p:cBhvr>
                                    </p:animEffect>
                                  </p:childTnLst>
                                </p:cTn>
                              </p:par>
                              <p:par>
                                <p:cTn id="58" presetID="12" presetClass="entr" presetSubtype="1" fill="hold" grpId="0" nodeType="withEffect">
                                  <p:stCondLst>
                                    <p:cond delay="4500"/>
                                  </p:stCondLst>
                                  <p:childTnLst>
                                    <p:set>
                                      <p:cBhvr>
                                        <p:cTn id="59" dur="1" fill="hold">
                                          <p:stCondLst>
                                            <p:cond delay="0"/>
                                          </p:stCondLst>
                                        </p:cTn>
                                        <p:tgtEl>
                                          <p:spTgt spid="63"/>
                                        </p:tgtEl>
                                        <p:attrNameLst>
                                          <p:attrName>style.visibility</p:attrName>
                                        </p:attrNameLst>
                                      </p:cBhvr>
                                      <p:to>
                                        <p:strVal val="visible"/>
                                      </p:to>
                                    </p:set>
                                    <p:anim calcmode="lin" valueType="num">
                                      <p:cBhvr additive="base">
                                        <p:cTn id="60" dur="500"/>
                                        <p:tgtEl>
                                          <p:spTgt spid="63"/>
                                        </p:tgtEl>
                                        <p:attrNameLst>
                                          <p:attrName>ppt_y</p:attrName>
                                        </p:attrNameLst>
                                      </p:cBhvr>
                                      <p:tavLst>
                                        <p:tav tm="0">
                                          <p:val>
                                            <p:strVal val="#ppt_y-#ppt_h*1.125000"/>
                                          </p:val>
                                        </p:tav>
                                        <p:tav tm="100000">
                                          <p:val>
                                            <p:strVal val="#ppt_y"/>
                                          </p:val>
                                        </p:tav>
                                      </p:tavLst>
                                    </p:anim>
                                    <p:animEffect transition="in" filter="wipe(down)">
                                      <p:cBhvr>
                                        <p:cTn id="61" dur="500"/>
                                        <p:tgtEl>
                                          <p:spTgt spid="63"/>
                                        </p:tgtEl>
                                      </p:cBhvr>
                                    </p:animEffect>
                                  </p:childTnLst>
                                </p:cTn>
                              </p:par>
                              <p:par>
                                <p:cTn id="62" presetID="22" presetClass="entr" presetSubtype="1" fill="hold" grpId="0" nodeType="withEffect">
                                  <p:stCondLst>
                                    <p:cond delay="4800"/>
                                  </p:stCondLst>
                                  <p:childTnLst>
                                    <p:set>
                                      <p:cBhvr>
                                        <p:cTn id="63" dur="1" fill="hold">
                                          <p:stCondLst>
                                            <p:cond delay="0"/>
                                          </p:stCondLst>
                                        </p:cTn>
                                        <p:tgtEl>
                                          <p:spTgt spid="64"/>
                                        </p:tgtEl>
                                        <p:attrNameLst>
                                          <p:attrName>style.visibility</p:attrName>
                                        </p:attrNameLst>
                                      </p:cBhvr>
                                      <p:to>
                                        <p:strVal val="visible"/>
                                      </p:to>
                                    </p:set>
                                    <p:animEffect transition="in" filter="wipe(up)">
                                      <p:cBhvr>
                                        <p:cTn id="64" dur="500"/>
                                        <p:tgtEl>
                                          <p:spTgt spid="64"/>
                                        </p:tgtEl>
                                      </p:cBhvr>
                                    </p:animEffect>
                                  </p:childTnLst>
                                </p:cTn>
                              </p:par>
                              <p:par>
                                <p:cTn id="65" presetID="22" presetClass="entr" presetSubtype="4" fill="hold" grpId="0" nodeType="withEffect">
                                  <p:stCondLst>
                                    <p:cond delay="5000"/>
                                  </p:stCondLst>
                                  <p:childTnLst>
                                    <p:set>
                                      <p:cBhvr>
                                        <p:cTn id="66" dur="1" fill="hold">
                                          <p:stCondLst>
                                            <p:cond delay="0"/>
                                          </p:stCondLst>
                                        </p:cTn>
                                        <p:tgtEl>
                                          <p:spTgt spid="68"/>
                                        </p:tgtEl>
                                        <p:attrNameLst>
                                          <p:attrName>style.visibility</p:attrName>
                                        </p:attrNameLst>
                                      </p:cBhvr>
                                      <p:to>
                                        <p:strVal val="visible"/>
                                      </p:to>
                                    </p:set>
                                    <p:animEffect transition="in" filter="wipe(down)">
                                      <p:cBhvr>
                                        <p:cTn id="6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p:bldP spid="56" grpId="0"/>
      <p:bldP spid="57" grpId="0" animBg="1"/>
      <p:bldP spid="58" grpId="0"/>
      <p:bldP spid="59" grpId="0" animBg="1"/>
      <p:bldP spid="60" grpId="0"/>
      <p:bldP spid="61" grpId="0" animBg="1"/>
      <p:bldP spid="62" grpId="0"/>
      <p:bldP spid="63" grpId="0" animBg="1"/>
      <p:bldP spid="64" grpId="0"/>
      <p:bldP spid="65" grpId="0"/>
      <p:bldP spid="66" grpId="0"/>
      <p:bldP spid="67" grpId="0"/>
      <p:bldP spid="68" grpId="0"/>
      <p:bldP spid="69" grpId="0"/>
      <p:bldP spid="7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2" name="矩形 31"/>
          <p:cNvSpPr/>
          <p:nvPr/>
        </p:nvSpPr>
        <p:spPr>
          <a:xfrm>
            <a:off x="0" y="216424"/>
            <a:ext cx="3837529" cy="40011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添加标题内容 </a:t>
            </a: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ADD DIRECTORY ONE TITLES</a:t>
            </a:r>
            <a:endPar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Rounded Rectangle 29"/>
          <p:cNvSpPr>
            <a:spLocks noChangeArrowheads="1"/>
          </p:cNvSpPr>
          <p:nvPr/>
        </p:nvSpPr>
        <p:spPr bwMode="auto">
          <a:xfrm>
            <a:off x="1828800" y="1874838"/>
            <a:ext cx="2032000" cy="3048000"/>
          </a:xfrm>
          <a:prstGeom prst="roundRect">
            <a:avLst>
              <a:gd name="adj" fmla="val 16667"/>
            </a:avLst>
          </a:pr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endParaRPr>
          </a:p>
        </p:txBody>
      </p:sp>
      <p:sp>
        <p:nvSpPr>
          <p:cNvPr id="33" name="Rounded Rectangle 30"/>
          <p:cNvSpPr>
            <a:spLocks noChangeArrowheads="1"/>
          </p:cNvSpPr>
          <p:nvPr/>
        </p:nvSpPr>
        <p:spPr bwMode="auto">
          <a:xfrm>
            <a:off x="3995738" y="1874838"/>
            <a:ext cx="2032000" cy="3048000"/>
          </a:xfrm>
          <a:prstGeom prst="roundRect">
            <a:avLst>
              <a:gd name="adj" fmla="val 16667"/>
            </a:avLst>
          </a:pr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endParaRPr>
          </a:p>
        </p:txBody>
      </p:sp>
      <p:sp>
        <p:nvSpPr>
          <p:cNvPr id="34" name="Rounded Rectangle 31"/>
          <p:cNvSpPr>
            <a:spLocks noChangeArrowheads="1"/>
          </p:cNvSpPr>
          <p:nvPr/>
        </p:nvSpPr>
        <p:spPr bwMode="auto">
          <a:xfrm>
            <a:off x="6164263" y="1874838"/>
            <a:ext cx="2032000" cy="3048000"/>
          </a:xfrm>
          <a:prstGeom prst="roundRect">
            <a:avLst>
              <a:gd name="adj" fmla="val 16667"/>
            </a:avLst>
          </a:pr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endParaRPr>
          </a:p>
        </p:txBody>
      </p:sp>
      <p:sp>
        <p:nvSpPr>
          <p:cNvPr id="35" name="Rounded Rectangle 32"/>
          <p:cNvSpPr>
            <a:spLocks noChangeArrowheads="1"/>
          </p:cNvSpPr>
          <p:nvPr/>
        </p:nvSpPr>
        <p:spPr bwMode="auto">
          <a:xfrm>
            <a:off x="8331200" y="1874838"/>
            <a:ext cx="2032000" cy="3048000"/>
          </a:xfrm>
          <a:prstGeom prst="roundRect">
            <a:avLst>
              <a:gd name="adj" fmla="val 16667"/>
            </a:avLst>
          </a:pr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endParaRPr>
          </a:p>
        </p:txBody>
      </p:sp>
      <p:sp>
        <p:nvSpPr>
          <p:cNvPr id="36" name="Rounded Rectangle 9"/>
          <p:cNvSpPr>
            <a:spLocks noChangeArrowheads="1"/>
          </p:cNvSpPr>
          <p:nvPr/>
        </p:nvSpPr>
        <p:spPr bwMode="auto">
          <a:xfrm>
            <a:off x="1828800" y="1874838"/>
            <a:ext cx="2032000" cy="3048000"/>
          </a:xfrm>
          <a:prstGeom prst="roundRect">
            <a:avLst>
              <a:gd name="adj" fmla="val 16667"/>
            </a:avLst>
          </a:prstGeom>
          <a:solidFill>
            <a:srgbClr val="0F0F2F"/>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endParaRPr>
          </a:p>
        </p:txBody>
      </p:sp>
      <p:sp>
        <p:nvSpPr>
          <p:cNvPr id="37" name="Rounded Rectangle 10"/>
          <p:cNvSpPr>
            <a:spLocks noChangeArrowheads="1"/>
          </p:cNvSpPr>
          <p:nvPr/>
        </p:nvSpPr>
        <p:spPr bwMode="auto">
          <a:xfrm>
            <a:off x="3995738" y="1874838"/>
            <a:ext cx="2032000" cy="3048000"/>
          </a:xfrm>
          <a:prstGeom prst="roundRect">
            <a:avLst>
              <a:gd name="adj" fmla="val 16667"/>
            </a:avLst>
          </a:prstGeom>
          <a:solidFill>
            <a:srgbClr val="0F0F2F"/>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endParaRPr>
          </a:p>
        </p:txBody>
      </p:sp>
      <p:sp>
        <p:nvSpPr>
          <p:cNvPr id="38" name="Rounded Rectangle 11"/>
          <p:cNvSpPr>
            <a:spLocks noChangeArrowheads="1"/>
          </p:cNvSpPr>
          <p:nvPr/>
        </p:nvSpPr>
        <p:spPr bwMode="auto">
          <a:xfrm>
            <a:off x="6164263" y="1874838"/>
            <a:ext cx="2032000" cy="3048000"/>
          </a:xfrm>
          <a:prstGeom prst="roundRect">
            <a:avLst>
              <a:gd name="adj" fmla="val 16667"/>
            </a:avLst>
          </a:prstGeom>
          <a:solidFill>
            <a:srgbClr val="0F0F2F"/>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endParaRPr>
          </a:p>
        </p:txBody>
      </p:sp>
      <p:sp>
        <p:nvSpPr>
          <p:cNvPr id="39" name="Rounded Rectangle 12"/>
          <p:cNvSpPr>
            <a:spLocks noChangeArrowheads="1"/>
          </p:cNvSpPr>
          <p:nvPr/>
        </p:nvSpPr>
        <p:spPr bwMode="auto">
          <a:xfrm>
            <a:off x="8331200" y="1874838"/>
            <a:ext cx="2032000" cy="3048000"/>
          </a:xfrm>
          <a:prstGeom prst="roundRect">
            <a:avLst>
              <a:gd name="adj" fmla="val 16667"/>
            </a:avLst>
          </a:prstGeom>
          <a:solidFill>
            <a:srgbClr val="0F0F2F"/>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endParaRPr>
          </a:p>
        </p:txBody>
      </p:sp>
      <p:sp>
        <p:nvSpPr>
          <p:cNvPr id="40" name="Freeform 6"/>
          <p:cNvSpPr>
            <a:spLocks noEditPoints="1"/>
          </p:cNvSpPr>
          <p:nvPr/>
        </p:nvSpPr>
        <p:spPr bwMode="auto">
          <a:xfrm>
            <a:off x="4800600" y="2232025"/>
            <a:ext cx="423863" cy="517525"/>
          </a:xfrm>
          <a:custGeom>
            <a:avLst/>
            <a:gdLst>
              <a:gd name="T0" fmla="*/ 62955 w 781"/>
              <a:gd name="T1" fmla="*/ 426293 h 953"/>
              <a:gd name="T2" fmla="*/ 199178 w 781"/>
              <a:gd name="T3" fmla="*/ 426293 h 953"/>
              <a:gd name="T4" fmla="*/ 199178 w 781"/>
              <a:gd name="T5" fmla="*/ 455617 h 953"/>
              <a:gd name="T6" fmla="*/ 62955 w 781"/>
              <a:gd name="T7" fmla="*/ 455617 h 953"/>
              <a:gd name="T8" fmla="*/ 62955 w 781"/>
              <a:gd name="T9" fmla="*/ 426293 h 953"/>
              <a:gd name="T10" fmla="*/ 62955 w 781"/>
              <a:gd name="T11" fmla="*/ 379048 h 953"/>
              <a:gd name="T12" fmla="*/ 199178 w 781"/>
              <a:gd name="T13" fmla="*/ 379048 h 953"/>
              <a:gd name="T14" fmla="*/ 199178 w 781"/>
              <a:gd name="T15" fmla="*/ 408372 h 953"/>
              <a:gd name="T16" fmla="*/ 62955 w 781"/>
              <a:gd name="T17" fmla="*/ 408372 h 953"/>
              <a:gd name="T18" fmla="*/ 62955 w 781"/>
              <a:gd name="T19" fmla="*/ 379048 h 953"/>
              <a:gd name="T20" fmla="*/ 62955 w 781"/>
              <a:gd name="T21" fmla="*/ 328544 h 953"/>
              <a:gd name="T22" fmla="*/ 199178 w 781"/>
              <a:gd name="T23" fmla="*/ 328544 h 953"/>
              <a:gd name="T24" fmla="*/ 199178 w 781"/>
              <a:gd name="T25" fmla="*/ 357869 h 953"/>
              <a:gd name="T26" fmla="*/ 62955 w 781"/>
              <a:gd name="T27" fmla="*/ 357869 h 953"/>
              <a:gd name="T28" fmla="*/ 62955 w 781"/>
              <a:gd name="T29" fmla="*/ 328544 h 953"/>
              <a:gd name="T30" fmla="*/ 62955 w 781"/>
              <a:gd name="T31" fmla="*/ 284014 h 953"/>
              <a:gd name="T32" fmla="*/ 199178 w 781"/>
              <a:gd name="T33" fmla="*/ 284014 h 953"/>
              <a:gd name="T34" fmla="*/ 199178 w 781"/>
              <a:gd name="T35" fmla="*/ 312796 h 953"/>
              <a:gd name="T36" fmla="*/ 62955 w 781"/>
              <a:gd name="T37" fmla="*/ 312796 h 953"/>
              <a:gd name="T38" fmla="*/ 62955 w 781"/>
              <a:gd name="T39" fmla="*/ 284014 h 953"/>
              <a:gd name="T40" fmla="*/ 62955 w 781"/>
              <a:gd name="T41" fmla="*/ 235683 h 953"/>
              <a:gd name="T42" fmla="*/ 199178 w 781"/>
              <a:gd name="T43" fmla="*/ 235683 h 953"/>
              <a:gd name="T44" fmla="*/ 199178 w 781"/>
              <a:gd name="T45" fmla="*/ 265008 h 953"/>
              <a:gd name="T46" fmla="*/ 62955 w 781"/>
              <a:gd name="T47" fmla="*/ 265008 h 953"/>
              <a:gd name="T48" fmla="*/ 62955 w 781"/>
              <a:gd name="T49" fmla="*/ 235683 h 953"/>
              <a:gd name="T50" fmla="*/ 289269 w 781"/>
              <a:gd name="T51" fmla="*/ 91775 h 953"/>
              <a:gd name="T52" fmla="*/ 347882 w 781"/>
              <a:gd name="T53" fmla="*/ 91775 h 953"/>
              <a:gd name="T54" fmla="*/ 347882 w 781"/>
              <a:gd name="T55" fmla="*/ 445300 h 953"/>
              <a:gd name="T56" fmla="*/ 289269 w 781"/>
              <a:gd name="T57" fmla="*/ 445300 h 953"/>
              <a:gd name="T58" fmla="*/ 289269 w 781"/>
              <a:gd name="T59" fmla="*/ 91775 h 953"/>
              <a:gd name="T60" fmla="*/ 147077 w 781"/>
              <a:gd name="T61" fmla="*/ 36384 h 953"/>
              <a:gd name="T62" fmla="*/ 152504 w 781"/>
              <a:gd name="T63" fmla="*/ 57563 h 953"/>
              <a:gd name="T64" fmla="*/ 153589 w 781"/>
              <a:gd name="T65" fmla="*/ 79828 h 953"/>
              <a:gd name="T66" fmla="*/ 150876 w 781"/>
              <a:gd name="T67" fmla="*/ 103179 h 953"/>
              <a:gd name="T68" fmla="*/ 143820 w 781"/>
              <a:gd name="T69" fmla="*/ 125444 h 953"/>
              <a:gd name="T70" fmla="*/ 131881 w 781"/>
              <a:gd name="T71" fmla="*/ 147709 h 953"/>
              <a:gd name="T72" fmla="*/ 116142 w 781"/>
              <a:gd name="T73" fmla="*/ 168345 h 953"/>
              <a:gd name="T74" fmla="*/ 96604 w 781"/>
              <a:gd name="T75" fmla="*/ 187352 h 953"/>
              <a:gd name="T76" fmla="*/ 93348 w 781"/>
              <a:gd name="T77" fmla="*/ 177034 h 953"/>
              <a:gd name="T78" fmla="*/ 87920 w 781"/>
              <a:gd name="T79" fmla="*/ 166173 h 953"/>
              <a:gd name="T80" fmla="*/ 81950 w 781"/>
              <a:gd name="T81" fmla="*/ 156398 h 953"/>
              <a:gd name="T82" fmla="*/ 73267 w 781"/>
              <a:gd name="T83" fmla="*/ 147166 h 953"/>
              <a:gd name="T84" fmla="*/ 67297 w 781"/>
              <a:gd name="T85" fmla="*/ 142822 h 953"/>
              <a:gd name="T86" fmla="*/ 58614 w 781"/>
              <a:gd name="T87" fmla="*/ 137391 h 953"/>
              <a:gd name="T88" fmla="*/ 47216 w 781"/>
              <a:gd name="T89" fmla="*/ 132504 h 953"/>
              <a:gd name="T90" fmla="*/ 30935 w 781"/>
              <a:gd name="T91" fmla="*/ 148795 h 953"/>
              <a:gd name="T92" fmla="*/ 29307 w 781"/>
              <a:gd name="T93" fmla="*/ 480598 h 953"/>
              <a:gd name="T94" fmla="*/ 392385 w 781"/>
              <a:gd name="T95" fmla="*/ 480598 h 953"/>
              <a:gd name="T96" fmla="*/ 393471 w 781"/>
              <a:gd name="T97" fmla="*/ 36384 h 953"/>
              <a:gd name="T98" fmla="*/ 147077 w 781"/>
              <a:gd name="T99" fmla="*/ 36384 h 953"/>
              <a:gd name="T100" fmla="*/ 134594 w 781"/>
              <a:gd name="T101" fmla="*/ 0 h 953"/>
              <a:gd name="T102" fmla="*/ 423863 w 781"/>
              <a:gd name="T103" fmla="*/ 0 h 953"/>
              <a:gd name="T104" fmla="*/ 421692 w 781"/>
              <a:gd name="T105" fmla="*/ 517525 h 953"/>
              <a:gd name="T106" fmla="*/ 0 w 781"/>
              <a:gd name="T107" fmla="*/ 517525 h 953"/>
              <a:gd name="T108" fmla="*/ 1628 w 781"/>
              <a:gd name="T109" fmla="*/ 130875 h 953"/>
              <a:gd name="T110" fmla="*/ 134594 w 781"/>
              <a:gd name="T111" fmla="*/ 0 h 9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81" h="953">
                <a:moveTo>
                  <a:pt x="116" y="785"/>
                </a:moveTo>
                <a:lnTo>
                  <a:pt x="367" y="785"/>
                </a:lnTo>
                <a:lnTo>
                  <a:pt x="367" y="839"/>
                </a:lnTo>
                <a:lnTo>
                  <a:pt x="116" y="839"/>
                </a:lnTo>
                <a:lnTo>
                  <a:pt x="116" y="785"/>
                </a:lnTo>
                <a:close/>
                <a:moveTo>
                  <a:pt x="116" y="698"/>
                </a:moveTo>
                <a:lnTo>
                  <a:pt x="367" y="698"/>
                </a:lnTo>
                <a:lnTo>
                  <a:pt x="367" y="752"/>
                </a:lnTo>
                <a:lnTo>
                  <a:pt x="116" y="752"/>
                </a:lnTo>
                <a:lnTo>
                  <a:pt x="116" y="698"/>
                </a:lnTo>
                <a:close/>
                <a:moveTo>
                  <a:pt x="116" y="605"/>
                </a:moveTo>
                <a:lnTo>
                  <a:pt x="367" y="605"/>
                </a:lnTo>
                <a:lnTo>
                  <a:pt x="367" y="659"/>
                </a:lnTo>
                <a:lnTo>
                  <a:pt x="116" y="659"/>
                </a:lnTo>
                <a:lnTo>
                  <a:pt x="116" y="605"/>
                </a:lnTo>
                <a:close/>
                <a:moveTo>
                  <a:pt x="116" y="523"/>
                </a:moveTo>
                <a:lnTo>
                  <a:pt x="367" y="523"/>
                </a:lnTo>
                <a:lnTo>
                  <a:pt x="367" y="576"/>
                </a:lnTo>
                <a:lnTo>
                  <a:pt x="116" y="576"/>
                </a:lnTo>
                <a:lnTo>
                  <a:pt x="116" y="523"/>
                </a:lnTo>
                <a:close/>
                <a:moveTo>
                  <a:pt x="116" y="434"/>
                </a:moveTo>
                <a:lnTo>
                  <a:pt x="367" y="434"/>
                </a:lnTo>
                <a:lnTo>
                  <a:pt x="367" y="488"/>
                </a:lnTo>
                <a:lnTo>
                  <a:pt x="116" y="488"/>
                </a:lnTo>
                <a:lnTo>
                  <a:pt x="116" y="434"/>
                </a:lnTo>
                <a:close/>
                <a:moveTo>
                  <a:pt x="533" y="169"/>
                </a:moveTo>
                <a:lnTo>
                  <a:pt x="641" y="169"/>
                </a:lnTo>
                <a:lnTo>
                  <a:pt x="641" y="820"/>
                </a:lnTo>
                <a:lnTo>
                  <a:pt x="533" y="820"/>
                </a:lnTo>
                <a:lnTo>
                  <a:pt x="533" y="169"/>
                </a:lnTo>
                <a:close/>
                <a:moveTo>
                  <a:pt x="271" y="67"/>
                </a:moveTo>
                <a:lnTo>
                  <a:pt x="281" y="106"/>
                </a:lnTo>
                <a:lnTo>
                  <a:pt x="283" y="147"/>
                </a:lnTo>
                <a:lnTo>
                  <a:pt x="278" y="190"/>
                </a:lnTo>
                <a:lnTo>
                  <a:pt x="265" y="231"/>
                </a:lnTo>
                <a:lnTo>
                  <a:pt x="243" y="272"/>
                </a:lnTo>
                <a:lnTo>
                  <a:pt x="214" y="310"/>
                </a:lnTo>
                <a:lnTo>
                  <a:pt x="178" y="345"/>
                </a:lnTo>
                <a:lnTo>
                  <a:pt x="172" y="326"/>
                </a:lnTo>
                <a:lnTo>
                  <a:pt x="162" y="306"/>
                </a:lnTo>
                <a:lnTo>
                  <a:pt x="151" y="288"/>
                </a:lnTo>
                <a:lnTo>
                  <a:pt x="135" y="271"/>
                </a:lnTo>
                <a:lnTo>
                  <a:pt x="124" y="263"/>
                </a:lnTo>
                <a:lnTo>
                  <a:pt x="108" y="253"/>
                </a:lnTo>
                <a:lnTo>
                  <a:pt x="87" y="244"/>
                </a:lnTo>
                <a:lnTo>
                  <a:pt x="57" y="274"/>
                </a:lnTo>
                <a:lnTo>
                  <a:pt x="54" y="885"/>
                </a:lnTo>
                <a:lnTo>
                  <a:pt x="723" y="885"/>
                </a:lnTo>
                <a:lnTo>
                  <a:pt x="725" y="67"/>
                </a:lnTo>
                <a:lnTo>
                  <a:pt x="271" y="67"/>
                </a:lnTo>
                <a:close/>
                <a:moveTo>
                  <a:pt x="248" y="0"/>
                </a:moveTo>
                <a:lnTo>
                  <a:pt x="781" y="0"/>
                </a:lnTo>
                <a:lnTo>
                  <a:pt x="777" y="953"/>
                </a:lnTo>
                <a:lnTo>
                  <a:pt x="0" y="953"/>
                </a:lnTo>
                <a:lnTo>
                  <a:pt x="3" y="241"/>
                </a:lnTo>
                <a:lnTo>
                  <a:pt x="248"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p>
        </p:txBody>
      </p:sp>
      <p:sp>
        <p:nvSpPr>
          <p:cNvPr id="41" name="Freeform 7"/>
          <p:cNvSpPr>
            <a:spLocks noEditPoints="1"/>
          </p:cNvSpPr>
          <p:nvPr/>
        </p:nvSpPr>
        <p:spPr bwMode="auto">
          <a:xfrm>
            <a:off x="2557463" y="2139950"/>
            <a:ext cx="574675" cy="701675"/>
          </a:xfrm>
          <a:custGeom>
            <a:avLst/>
            <a:gdLst>
              <a:gd name="T0" fmla="*/ 187406 w 1061"/>
              <a:gd name="T1" fmla="*/ 575081 h 1297"/>
              <a:gd name="T2" fmla="*/ 192281 w 1061"/>
              <a:gd name="T3" fmla="*/ 607541 h 1297"/>
              <a:gd name="T4" fmla="*/ 183614 w 1061"/>
              <a:gd name="T5" fmla="*/ 616738 h 1297"/>
              <a:gd name="T6" fmla="*/ 173323 w 1061"/>
              <a:gd name="T7" fmla="*/ 626476 h 1297"/>
              <a:gd name="T8" fmla="*/ 138117 w 1061"/>
              <a:gd name="T9" fmla="*/ 628099 h 1297"/>
              <a:gd name="T10" fmla="*/ 133242 w 1061"/>
              <a:gd name="T11" fmla="*/ 624312 h 1297"/>
              <a:gd name="T12" fmla="*/ 119160 w 1061"/>
              <a:gd name="T13" fmla="*/ 615115 h 1297"/>
              <a:gd name="T14" fmla="*/ 114285 w 1061"/>
              <a:gd name="T15" fmla="*/ 581573 h 1297"/>
              <a:gd name="T16" fmla="*/ 122951 w 1061"/>
              <a:gd name="T17" fmla="*/ 572917 h 1297"/>
              <a:gd name="T18" fmla="*/ 50914 w 1061"/>
              <a:gd name="T19" fmla="*/ 529637 h 1297"/>
              <a:gd name="T20" fmla="*/ 271359 w 1061"/>
              <a:gd name="T21" fmla="*/ 517736 h 1297"/>
              <a:gd name="T22" fmla="*/ 50914 w 1061"/>
              <a:gd name="T23" fmla="*/ 394929 h 1297"/>
              <a:gd name="T24" fmla="*/ 0 w 1061"/>
              <a:gd name="T25" fmla="*/ 394929 h 1297"/>
              <a:gd name="T26" fmla="*/ 261068 w 1061"/>
              <a:gd name="T27" fmla="*/ 410618 h 1297"/>
              <a:gd name="T28" fmla="*/ 140284 w 1061"/>
              <a:gd name="T29" fmla="*/ 328386 h 1297"/>
              <a:gd name="T30" fmla="*/ 92078 w 1061"/>
              <a:gd name="T31" fmla="*/ 359764 h 1297"/>
              <a:gd name="T32" fmla="*/ 80704 w 1061"/>
              <a:gd name="T33" fmla="*/ 417110 h 1297"/>
              <a:gd name="T34" fmla="*/ 114285 w 1061"/>
              <a:gd name="T35" fmla="*/ 466341 h 1297"/>
              <a:gd name="T36" fmla="*/ 126201 w 1061"/>
              <a:gd name="T37" fmla="*/ 484735 h 1297"/>
              <a:gd name="T38" fmla="*/ 181448 w 1061"/>
              <a:gd name="T39" fmla="*/ 478784 h 1297"/>
              <a:gd name="T40" fmla="*/ 205280 w 1061"/>
              <a:gd name="T41" fmla="*/ 457685 h 1297"/>
              <a:gd name="T42" fmla="*/ 229112 w 1061"/>
              <a:gd name="T43" fmla="*/ 401962 h 1297"/>
              <a:gd name="T44" fmla="*/ 206905 w 1061"/>
              <a:gd name="T45" fmla="*/ 348944 h 1297"/>
              <a:gd name="T46" fmla="*/ 154366 w 1061"/>
              <a:gd name="T47" fmla="*/ 326222 h 1297"/>
              <a:gd name="T48" fmla="*/ 207988 w 1061"/>
              <a:gd name="T49" fmla="*/ 321353 h 1297"/>
              <a:gd name="T50" fmla="*/ 248069 w 1061"/>
              <a:gd name="T51" fmla="*/ 383027 h 1297"/>
              <a:gd name="T52" fmla="*/ 232903 w 1061"/>
              <a:gd name="T53" fmla="*/ 458226 h 1297"/>
              <a:gd name="T54" fmla="*/ 202572 w 1061"/>
              <a:gd name="T55" fmla="*/ 485817 h 1297"/>
              <a:gd name="T56" fmla="*/ 193364 w 1061"/>
              <a:gd name="T57" fmla="*/ 566425 h 1297"/>
              <a:gd name="T58" fmla="*/ 107244 w 1061"/>
              <a:gd name="T59" fmla="*/ 560474 h 1297"/>
              <a:gd name="T60" fmla="*/ 102911 w 1061"/>
              <a:gd name="T61" fmla="*/ 484194 h 1297"/>
              <a:gd name="T62" fmla="*/ 66080 w 1061"/>
              <a:gd name="T63" fmla="*/ 440373 h 1297"/>
              <a:gd name="T64" fmla="*/ 67704 w 1061"/>
              <a:gd name="T65" fmla="*/ 359223 h 1297"/>
              <a:gd name="T66" fmla="*/ 132159 w 1061"/>
              <a:gd name="T67" fmla="*/ 307828 h 1297"/>
              <a:gd name="T68" fmla="*/ 76371 w 1061"/>
              <a:gd name="T69" fmla="*/ 327304 h 1297"/>
              <a:gd name="T70" fmla="*/ 271359 w 1061"/>
              <a:gd name="T71" fmla="*/ 287270 h 1297"/>
              <a:gd name="T72" fmla="*/ 163032 w 1061"/>
              <a:gd name="T73" fmla="*/ 231547 h 1297"/>
              <a:gd name="T74" fmla="*/ 163032 w 1061"/>
              <a:gd name="T75" fmla="*/ 231547 h 1297"/>
              <a:gd name="T76" fmla="*/ 432225 w 1061"/>
              <a:gd name="T77" fmla="*/ 179070 h 1297"/>
              <a:gd name="T78" fmla="*/ 497221 w 1061"/>
              <a:gd name="T79" fmla="*/ 139037 h 1297"/>
              <a:gd name="T80" fmla="*/ 527553 w 1061"/>
              <a:gd name="T81" fmla="*/ 159595 h 1297"/>
              <a:gd name="T82" fmla="*/ 563301 w 1061"/>
              <a:gd name="T83" fmla="*/ 427389 h 1297"/>
              <a:gd name="T84" fmla="*/ 527553 w 1061"/>
              <a:gd name="T85" fmla="*/ 420897 h 1297"/>
              <a:gd name="T86" fmla="*/ 445766 w 1061"/>
              <a:gd name="T87" fmla="*/ 476620 h 1297"/>
              <a:gd name="T88" fmla="*/ 145158 w 1061"/>
              <a:gd name="T89" fmla="*/ 192054 h 1297"/>
              <a:gd name="T90" fmla="*/ 118618 w 1061"/>
              <a:gd name="T91" fmla="*/ 166087 h 1297"/>
              <a:gd name="T92" fmla="*/ 145158 w 1061"/>
              <a:gd name="T93" fmla="*/ 140660 h 1297"/>
              <a:gd name="T94" fmla="*/ 412184 w 1061"/>
              <a:gd name="T95" fmla="*/ 225596 h 1297"/>
              <a:gd name="T96" fmla="*/ 459307 w 1061"/>
              <a:gd name="T97" fmla="*/ 139578 h 1297"/>
              <a:gd name="T98" fmla="*/ 431142 w 1061"/>
              <a:gd name="T99" fmla="*/ 2705 h 1297"/>
              <a:gd name="T100" fmla="*/ 475014 w 1061"/>
              <a:gd name="T101" fmla="*/ 52477 h 1297"/>
              <a:gd name="T102" fmla="*/ 459307 w 1061"/>
              <a:gd name="T103" fmla="*/ 121725 h 1297"/>
              <a:gd name="T104" fmla="*/ 397560 w 1061"/>
              <a:gd name="T105" fmla="*/ 140660 h 1297"/>
              <a:gd name="T106" fmla="*/ 353688 w 1061"/>
              <a:gd name="T107" fmla="*/ 90888 h 1297"/>
              <a:gd name="T108" fmla="*/ 370479 w 1061"/>
              <a:gd name="T109" fmla="*/ 20558 h 12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061" h="1297">
                <a:moveTo>
                  <a:pt x="235" y="1059"/>
                </a:moveTo>
                <a:lnTo>
                  <a:pt x="331" y="1059"/>
                </a:lnTo>
                <a:lnTo>
                  <a:pt x="339" y="1059"/>
                </a:lnTo>
                <a:lnTo>
                  <a:pt x="346" y="1063"/>
                </a:lnTo>
                <a:lnTo>
                  <a:pt x="350" y="1066"/>
                </a:lnTo>
                <a:lnTo>
                  <a:pt x="354" y="1071"/>
                </a:lnTo>
                <a:lnTo>
                  <a:pt x="355" y="1075"/>
                </a:lnTo>
                <a:lnTo>
                  <a:pt x="355" y="1123"/>
                </a:lnTo>
                <a:lnTo>
                  <a:pt x="354" y="1129"/>
                </a:lnTo>
                <a:lnTo>
                  <a:pt x="350" y="1134"/>
                </a:lnTo>
                <a:lnTo>
                  <a:pt x="346" y="1137"/>
                </a:lnTo>
                <a:lnTo>
                  <a:pt x="339" y="1140"/>
                </a:lnTo>
                <a:lnTo>
                  <a:pt x="331" y="1140"/>
                </a:lnTo>
                <a:lnTo>
                  <a:pt x="320" y="1140"/>
                </a:lnTo>
                <a:lnTo>
                  <a:pt x="320" y="1154"/>
                </a:lnTo>
                <a:lnTo>
                  <a:pt x="320" y="1158"/>
                </a:lnTo>
                <a:lnTo>
                  <a:pt x="317" y="1159"/>
                </a:lnTo>
                <a:lnTo>
                  <a:pt x="314" y="1161"/>
                </a:lnTo>
                <a:lnTo>
                  <a:pt x="311" y="1161"/>
                </a:lnTo>
                <a:lnTo>
                  <a:pt x="255" y="1161"/>
                </a:lnTo>
                <a:lnTo>
                  <a:pt x="252" y="1161"/>
                </a:lnTo>
                <a:lnTo>
                  <a:pt x="247" y="1159"/>
                </a:lnTo>
                <a:lnTo>
                  <a:pt x="246" y="1158"/>
                </a:lnTo>
                <a:lnTo>
                  <a:pt x="246" y="1154"/>
                </a:lnTo>
                <a:lnTo>
                  <a:pt x="246" y="1140"/>
                </a:lnTo>
                <a:lnTo>
                  <a:pt x="235" y="1140"/>
                </a:lnTo>
                <a:lnTo>
                  <a:pt x="227" y="1140"/>
                </a:lnTo>
                <a:lnTo>
                  <a:pt x="220" y="1137"/>
                </a:lnTo>
                <a:lnTo>
                  <a:pt x="216" y="1134"/>
                </a:lnTo>
                <a:lnTo>
                  <a:pt x="211" y="1129"/>
                </a:lnTo>
                <a:lnTo>
                  <a:pt x="211" y="1123"/>
                </a:lnTo>
                <a:lnTo>
                  <a:pt x="211" y="1075"/>
                </a:lnTo>
                <a:lnTo>
                  <a:pt x="211" y="1071"/>
                </a:lnTo>
                <a:lnTo>
                  <a:pt x="216" y="1066"/>
                </a:lnTo>
                <a:lnTo>
                  <a:pt x="220" y="1063"/>
                </a:lnTo>
                <a:lnTo>
                  <a:pt x="227" y="1059"/>
                </a:lnTo>
                <a:lnTo>
                  <a:pt x="235" y="1059"/>
                </a:lnTo>
                <a:close/>
                <a:moveTo>
                  <a:pt x="141" y="885"/>
                </a:moveTo>
                <a:lnTo>
                  <a:pt x="160" y="906"/>
                </a:lnTo>
                <a:lnTo>
                  <a:pt x="94" y="979"/>
                </a:lnTo>
                <a:lnTo>
                  <a:pt x="76" y="958"/>
                </a:lnTo>
                <a:lnTo>
                  <a:pt x="141" y="885"/>
                </a:lnTo>
                <a:close/>
                <a:moveTo>
                  <a:pt x="435" y="884"/>
                </a:moveTo>
                <a:lnTo>
                  <a:pt x="501" y="957"/>
                </a:lnTo>
                <a:lnTo>
                  <a:pt x="482" y="977"/>
                </a:lnTo>
                <a:lnTo>
                  <a:pt x="416" y="904"/>
                </a:lnTo>
                <a:lnTo>
                  <a:pt x="435" y="884"/>
                </a:lnTo>
                <a:close/>
                <a:moveTo>
                  <a:pt x="94" y="730"/>
                </a:moveTo>
                <a:lnTo>
                  <a:pt x="94" y="760"/>
                </a:lnTo>
                <a:lnTo>
                  <a:pt x="0" y="760"/>
                </a:lnTo>
                <a:lnTo>
                  <a:pt x="0" y="733"/>
                </a:lnTo>
                <a:lnTo>
                  <a:pt x="0" y="730"/>
                </a:lnTo>
                <a:lnTo>
                  <a:pt x="94" y="730"/>
                </a:lnTo>
                <a:close/>
                <a:moveTo>
                  <a:pt x="576" y="729"/>
                </a:moveTo>
                <a:lnTo>
                  <a:pt x="576" y="759"/>
                </a:lnTo>
                <a:lnTo>
                  <a:pt x="482" y="759"/>
                </a:lnTo>
                <a:lnTo>
                  <a:pt x="482" y="729"/>
                </a:lnTo>
                <a:lnTo>
                  <a:pt x="576" y="729"/>
                </a:lnTo>
                <a:close/>
                <a:moveTo>
                  <a:pt x="285" y="603"/>
                </a:moveTo>
                <a:lnTo>
                  <a:pt x="259" y="607"/>
                </a:lnTo>
                <a:lnTo>
                  <a:pt x="232" y="615"/>
                </a:lnTo>
                <a:lnTo>
                  <a:pt x="208" y="627"/>
                </a:lnTo>
                <a:lnTo>
                  <a:pt x="187" y="645"/>
                </a:lnTo>
                <a:lnTo>
                  <a:pt x="170" y="665"/>
                </a:lnTo>
                <a:lnTo>
                  <a:pt x="157" y="691"/>
                </a:lnTo>
                <a:lnTo>
                  <a:pt x="149" y="716"/>
                </a:lnTo>
                <a:lnTo>
                  <a:pt x="146" y="743"/>
                </a:lnTo>
                <a:lnTo>
                  <a:pt x="149" y="771"/>
                </a:lnTo>
                <a:lnTo>
                  <a:pt x="157" y="798"/>
                </a:lnTo>
                <a:lnTo>
                  <a:pt x="171" y="822"/>
                </a:lnTo>
                <a:lnTo>
                  <a:pt x="189" y="844"/>
                </a:lnTo>
                <a:lnTo>
                  <a:pt x="211" y="862"/>
                </a:lnTo>
                <a:lnTo>
                  <a:pt x="216" y="865"/>
                </a:lnTo>
                <a:lnTo>
                  <a:pt x="225" y="873"/>
                </a:lnTo>
                <a:lnTo>
                  <a:pt x="232" y="884"/>
                </a:lnTo>
                <a:lnTo>
                  <a:pt x="233" y="896"/>
                </a:lnTo>
                <a:lnTo>
                  <a:pt x="233" y="1012"/>
                </a:lnTo>
                <a:lnTo>
                  <a:pt x="333" y="1012"/>
                </a:lnTo>
                <a:lnTo>
                  <a:pt x="333" y="898"/>
                </a:lnTo>
                <a:lnTo>
                  <a:pt x="335" y="885"/>
                </a:lnTo>
                <a:lnTo>
                  <a:pt x="341" y="874"/>
                </a:lnTo>
                <a:lnTo>
                  <a:pt x="350" y="866"/>
                </a:lnTo>
                <a:lnTo>
                  <a:pt x="355" y="863"/>
                </a:lnTo>
                <a:lnTo>
                  <a:pt x="379" y="846"/>
                </a:lnTo>
                <a:lnTo>
                  <a:pt x="398" y="824"/>
                </a:lnTo>
                <a:lnTo>
                  <a:pt x="412" y="800"/>
                </a:lnTo>
                <a:lnTo>
                  <a:pt x="420" y="773"/>
                </a:lnTo>
                <a:lnTo>
                  <a:pt x="423" y="743"/>
                </a:lnTo>
                <a:lnTo>
                  <a:pt x="420" y="716"/>
                </a:lnTo>
                <a:lnTo>
                  <a:pt x="412" y="691"/>
                </a:lnTo>
                <a:lnTo>
                  <a:pt x="400" y="665"/>
                </a:lnTo>
                <a:lnTo>
                  <a:pt x="382" y="645"/>
                </a:lnTo>
                <a:lnTo>
                  <a:pt x="362" y="627"/>
                </a:lnTo>
                <a:lnTo>
                  <a:pt x="338" y="615"/>
                </a:lnTo>
                <a:lnTo>
                  <a:pt x="312" y="607"/>
                </a:lnTo>
                <a:lnTo>
                  <a:pt x="285" y="603"/>
                </a:lnTo>
                <a:close/>
                <a:moveTo>
                  <a:pt x="285" y="564"/>
                </a:moveTo>
                <a:lnTo>
                  <a:pt x="320" y="567"/>
                </a:lnTo>
                <a:lnTo>
                  <a:pt x="352" y="578"/>
                </a:lnTo>
                <a:lnTo>
                  <a:pt x="384" y="594"/>
                </a:lnTo>
                <a:lnTo>
                  <a:pt x="411" y="616"/>
                </a:lnTo>
                <a:lnTo>
                  <a:pt x="433" y="643"/>
                </a:lnTo>
                <a:lnTo>
                  <a:pt x="449" y="675"/>
                </a:lnTo>
                <a:lnTo>
                  <a:pt x="458" y="708"/>
                </a:lnTo>
                <a:lnTo>
                  <a:pt x="463" y="743"/>
                </a:lnTo>
                <a:lnTo>
                  <a:pt x="458" y="781"/>
                </a:lnTo>
                <a:lnTo>
                  <a:pt x="447" y="816"/>
                </a:lnTo>
                <a:lnTo>
                  <a:pt x="430" y="847"/>
                </a:lnTo>
                <a:lnTo>
                  <a:pt x="406" y="874"/>
                </a:lnTo>
                <a:lnTo>
                  <a:pt x="376" y="898"/>
                </a:lnTo>
                <a:lnTo>
                  <a:pt x="374" y="898"/>
                </a:lnTo>
                <a:lnTo>
                  <a:pt x="373" y="900"/>
                </a:lnTo>
                <a:lnTo>
                  <a:pt x="373" y="1018"/>
                </a:lnTo>
                <a:lnTo>
                  <a:pt x="368" y="1036"/>
                </a:lnTo>
                <a:lnTo>
                  <a:pt x="357" y="1047"/>
                </a:lnTo>
                <a:lnTo>
                  <a:pt x="341" y="1052"/>
                </a:lnTo>
                <a:lnTo>
                  <a:pt x="225" y="1052"/>
                </a:lnTo>
                <a:lnTo>
                  <a:pt x="209" y="1047"/>
                </a:lnTo>
                <a:lnTo>
                  <a:pt x="198" y="1036"/>
                </a:lnTo>
                <a:lnTo>
                  <a:pt x="193" y="1018"/>
                </a:lnTo>
                <a:lnTo>
                  <a:pt x="193" y="898"/>
                </a:lnTo>
                <a:lnTo>
                  <a:pt x="192" y="896"/>
                </a:lnTo>
                <a:lnTo>
                  <a:pt x="190" y="895"/>
                </a:lnTo>
                <a:lnTo>
                  <a:pt x="162" y="873"/>
                </a:lnTo>
                <a:lnTo>
                  <a:pt x="138" y="846"/>
                </a:lnTo>
                <a:lnTo>
                  <a:pt x="122" y="814"/>
                </a:lnTo>
                <a:lnTo>
                  <a:pt x="111" y="779"/>
                </a:lnTo>
                <a:lnTo>
                  <a:pt x="108" y="743"/>
                </a:lnTo>
                <a:lnTo>
                  <a:pt x="113" y="702"/>
                </a:lnTo>
                <a:lnTo>
                  <a:pt x="125" y="664"/>
                </a:lnTo>
                <a:lnTo>
                  <a:pt x="146" y="630"/>
                </a:lnTo>
                <a:lnTo>
                  <a:pt x="174" y="603"/>
                </a:lnTo>
                <a:lnTo>
                  <a:pt x="206" y="581"/>
                </a:lnTo>
                <a:lnTo>
                  <a:pt x="244" y="569"/>
                </a:lnTo>
                <a:lnTo>
                  <a:pt x="285" y="564"/>
                </a:lnTo>
                <a:close/>
                <a:moveTo>
                  <a:pt x="94" y="512"/>
                </a:moveTo>
                <a:lnTo>
                  <a:pt x="160" y="584"/>
                </a:lnTo>
                <a:lnTo>
                  <a:pt x="141" y="605"/>
                </a:lnTo>
                <a:lnTo>
                  <a:pt x="75" y="532"/>
                </a:lnTo>
                <a:lnTo>
                  <a:pt x="94" y="512"/>
                </a:lnTo>
                <a:close/>
                <a:moveTo>
                  <a:pt x="482" y="510"/>
                </a:moveTo>
                <a:lnTo>
                  <a:pt x="501" y="531"/>
                </a:lnTo>
                <a:lnTo>
                  <a:pt x="435" y="603"/>
                </a:lnTo>
                <a:lnTo>
                  <a:pt x="416" y="583"/>
                </a:lnTo>
                <a:lnTo>
                  <a:pt x="482" y="510"/>
                </a:lnTo>
                <a:close/>
                <a:moveTo>
                  <a:pt x="301" y="428"/>
                </a:moveTo>
                <a:lnTo>
                  <a:pt x="301" y="532"/>
                </a:lnTo>
                <a:lnTo>
                  <a:pt x="274" y="532"/>
                </a:lnTo>
                <a:lnTo>
                  <a:pt x="274" y="429"/>
                </a:lnTo>
                <a:lnTo>
                  <a:pt x="301" y="428"/>
                </a:lnTo>
                <a:close/>
                <a:moveTo>
                  <a:pt x="764" y="273"/>
                </a:moveTo>
                <a:lnTo>
                  <a:pt x="798" y="273"/>
                </a:lnTo>
                <a:lnTo>
                  <a:pt x="815" y="301"/>
                </a:lnTo>
                <a:lnTo>
                  <a:pt x="798" y="331"/>
                </a:lnTo>
                <a:lnTo>
                  <a:pt x="764" y="331"/>
                </a:lnTo>
                <a:lnTo>
                  <a:pt x="747" y="301"/>
                </a:lnTo>
                <a:lnTo>
                  <a:pt x="764" y="273"/>
                </a:lnTo>
                <a:close/>
                <a:moveTo>
                  <a:pt x="918" y="257"/>
                </a:moveTo>
                <a:lnTo>
                  <a:pt x="937" y="257"/>
                </a:lnTo>
                <a:lnTo>
                  <a:pt x="955" y="265"/>
                </a:lnTo>
                <a:lnTo>
                  <a:pt x="967" y="277"/>
                </a:lnTo>
                <a:lnTo>
                  <a:pt x="974" y="295"/>
                </a:lnTo>
                <a:lnTo>
                  <a:pt x="1061" y="743"/>
                </a:lnTo>
                <a:lnTo>
                  <a:pt x="1061" y="762"/>
                </a:lnTo>
                <a:lnTo>
                  <a:pt x="1053" y="778"/>
                </a:lnTo>
                <a:lnTo>
                  <a:pt x="1040" y="790"/>
                </a:lnTo>
                <a:lnTo>
                  <a:pt x="1023" y="798"/>
                </a:lnTo>
                <a:lnTo>
                  <a:pt x="1004" y="798"/>
                </a:lnTo>
                <a:lnTo>
                  <a:pt x="986" y="790"/>
                </a:lnTo>
                <a:lnTo>
                  <a:pt x="974" y="778"/>
                </a:lnTo>
                <a:lnTo>
                  <a:pt x="967" y="760"/>
                </a:lnTo>
                <a:lnTo>
                  <a:pt x="936" y="602"/>
                </a:lnTo>
                <a:lnTo>
                  <a:pt x="936" y="1297"/>
                </a:lnTo>
                <a:lnTo>
                  <a:pt x="823" y="881"/>
                </a:lnTo>
                <a:lnTo>
                  <a:pt x="763" y="881"/>
                </a:lnTo>
                <a:lnTo>
                  <a:pt x="630" y="1297"/>
                </a:lnTo>
                <a:lnTo>
                  <a:pt x="630" y="355"/>
                </a:lnTo>
                <a:lnTo>
                  <a:pt x="268" y="355"/>
                </a:lnTo>
                <a:lnTo>
                  <a:pt x="249" y="352"/>
                </a:lnTo>
                <a:lnTo>
                  <a:pt x="233" y="341"/>
                </a:lnTo>
                <a:lnTo>
                  <a:pt x="224" y="326"/>
                </a:lnTo>
                <a:lnTo>
                  <a:pt x="219" y="307"/>
                </a:lnTo>
                <a:lnTo>
                  <a:pt x="224" y="288"/>
                </a:lnTo>
                <a:lnTo>
                  <a:pt x="233" y="274"/>
                </a:lnTo>
                <a:lnTo>
                  <a:pt x="249" y="263"/>
                </a:lnTo>
                <a:lnTo>
                  <a:pt x="268" y="260"/>
                </a:lnTo>
                <a:lnTo>
                  <a:pt x="630" y="260"/>
                </a:lnTo>
                <a:lnTo>
                  <a:pt x="630" y="258"/>
                </a:lnTo>
                <a:lnTo>
                  <a:pt x="706" y="258"/>
                </a:lnTo>
                <a:lnTo>
                  <a:pt x="761" y="417"/>
                </a:lnTo>
                <a:lnTo>
                  <a:pt x="768" y="337"/>
                </a:lnTo>
                <a:lnTo>
                  <a:pt x="799" y="337"/>
                </a:lnTo>
                <a:lnTo>
                  <a:pt x="806" y="406"/>
                </a:lnTo>
                <a:lnTo>
                  <a:pt x="848" y="258"/>
                </a:lnTo>
                <a:lnTo>
                  <a:pt x="912" y="258"/>
                </a:lnTo>
                <a:lnTo>
                  <a:pt x="918" y="257"/>
                </a:lnTo>
                <a:close/>
                <a:moveTo>
                  <a:pt x="766" y="0"/>
                </a:moveTo>
                <a:lnTo>
                  <a:pt x="796" y="5"/>
                </a:lnTo>
                <a:lnTo>
                  <a:pt x="825" y="18"/>
                </a:lnTo>
                <a:lnTo>
                  <a:pt x="848" y="38"/>
                </a:lnTo>
                <a:lnTo>
                  <a:pt x="866" y="65"/>
                </a:lnTo>
                <a:lnTo>
                  <a:pt x="877" y="97"/>
                </a:lnTo>
                <a:lnTo>
                  <a:pt x="882" y="132"/>
                </a:lnTo>
                <a:lnTo>
                  <a:pt x="877" y="168"/>
                </a:lnTo>
                <a:lnTo>
                  <a:pt x="866" y="198"/>
                </a:lnTo>
                <a:lnTo>
                  <a:pt x="848" y="225"/>
                </a:lnTo>
                <a:lnTo>
                  <a:pt x="825" y="246"/>
                </a:lnTo>
                <a:lnTo>
                  <a:pt x="796" y="260"/>
                </a:lnTo>
                <a:lnTo>
                  <a:pt x="766" y="265"/>
                </a:lnTo>
                <a:lnTo>
                  <a:pt x="734" y="260"/>
                </a:lnTo>
                <a:lnTo>
                  <a:pt x="707" y="246"/>
                </a:lnTo>
                <a:lnTo>
                  <a:pt x="684" y="225"/>
                </a:lnTo>
                <a:lnTo>
                  <a:pt x="666" y="198"/>
                </a:lnTo>
                <a:lnTo>
                  <a:pt x="653" y="168"/>
                </a:lnTo>
                <a:lnTo>
                  <a:pt x="650" y="132"/>
                </a:lnTo>
                <a:lnTo>
                  <a:pt x="653" y="97"/>
                </a:lnTo>
                <a:lnTo>
                  <a:pt x="666" y="65"/>
                </a:lnTo>
                <a:lnTo>
                  <a:pt x="684" y="38"/>
                </a:lnTo>
                <a:lnTo>
                  <a:pt x="707" y="18"/>
                </a:lnTo>
                <a:lnTo>
                  <a:pt x="734" y="5"/>
                </a:lnTo>
                <a:lnTo>
                  <a:pt x="766"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p>
        </p:txBody>
      </p:sp>
      <p:sp>
        <p:nvSpPr>
          <p:cNvPr id="42" name="Freeform 8"/>
          <p:cNvSpPr>
            <a:spLocks noEditPoints="1"/>
          </p:cNvSpPr>
          <p:nvPr/>
        </p:nvSpPr>
        <p:spPr bwMode="auto">
          <a:xfrm>
            <a:off x="6845300" y="2235200"/>
            <a:ext cx="668338" cy="511175"/>
          </a:xfrm>
          <a:custGeom>
            <a:avLst/>
            <a:gdLst>
              <a:gd name="T0" fmla="*/ 148640 w 1232"/>
              <a:gd name="T1" fmla="*/ 436448 h 944"/>
              <a:gd name="T2" fmla="*/ 193124 w 1232"/>
              <a:gd name="T3" fmla="*/ 439156 h 944"/>
              <a:gd name="T4" fmla="*/ 250084 w 1232"/>
              <a:gd name="T5" fmla="*/ 428867 h 944"/>
              <a:gd name="T6" fmla="*/ 249542 w 1232"/>
              <a:gd name="T7" fmla="*/ 360097 h 944"/>
              <a:gd name="T8" fmla="*/ 310300 w 1232"/>
              <a:gd name="T9" fmla="*/ 307571 h 944"/>
              <a:gd name="T10" fmla="*/ 206143 w 1232"/>
              <a:gd name="T11" fmla="*/ 367136 h 944"/>
              <a:gd name="T12" fmla="*/ 249542 w 1232"/>
              <a:gd name="T13" fmla="*/ 307571 h 944"/>
              <a:gd name="T14" fmla="*/ 133993 w 1232"/>
              <a:gd name="T15" fmla="*/ 344393 h 944"/>
              <a:gd name="T16" fmla="*/ 170339 w 1232"/>
              <a:gd name="T17" fmla="*/ 307571 h 944"/>
              <a:gd name="T18" fmla="*/ 91679 w 1232"/>
              <a:gd name="T19" fmla="*/ 346559 h 944"/>
              <a:gd name="T20" fmla="*/ 89510 w 1232"/>
              <a:gd name="T21" fmla="*/ 307571 h 944"/>
              <a:gd name="T22" fmla="*/ 292398 w 1232"/>
              <a:gd name="T23" fmla="*/ 511175 h 944"/>
              <a:gd name="T24" fmla="*/ 355326 w 1232"/>
              <a:gd name="T25" fmla="*/ 355765 h 944"/>
              <a:gd name="T26" fmla="*/ 379195 w 1232"/>
              <a:gd name="T27" fmla="*/ 319484 h 944"/>
              <a:gd name="T28" fmla="*/ 393842 w 1232"/>
              <a:gd name="T29" fmla="*/ 283745 h 944"/>
              <a:gd name="T30" fmla="*/ 324947 w 1232"/>
              <a:gd name="T31" fmla="*/ 284828 h 944"/>
              <a:gd name="T32" fmla="*/ 288058 w 1232"/>
              <a:gd name="T33" fmla="*/ 229596 h 944"/>
              <a:gd name="T34" fmla="*/ 261476 w 1232"/>
              <a:gd name="T35" fmla="*/ 257753 h 944"/>
              <a:gd name="T36" fmla="*/ 103072 w 1232"/>
              <a:gd name="T37" fmla="*/ 257753 h 944"/>
              <a:gd name="T38" fmla="*/ 100359 w 1232"/>
              <a:gd name="T39" fmla="*/ 229596 h 944"/>
              <a:gd name="T40" fmla="*/ 82457 w 1232"/>
              <a:gd name="T41" fmla="*/ 284828 h 944"/>
              <a:gd name="T42" fmla="*/ 281006 w 1232"/>
              <a:gd name="T43" fmla="*/ 151620 h 944"/>
              <a:gd name="T44" fmla="*/ 336881 w 1232"/>
              <a:gd name="T45" fmla="*/ 187900 h 944"/>
              <a:gd name="T46" fmla="*/ 193124 w 1232"/>
              <a:gd name="T47" fmla="*/ 151620 h 944"/>
              <a:gd name="T48" fmla="*/ 256052 w 1232"/>
              <a:gd name="T49" fmla="*/ 151620 h 944"/>
              <a:gd name="T50" fmla="*/ 100359 w 1232"/>
              <a:gd name="T51" fmla="*/ 206311 h 944"/>
              <a:gd name="T52" fmla="*/ 38516 w 1232"/>
              <a:gd name="T53" fmla="*/ 151620 h 944"/>
              <a:gd name="T54" fmla="*/ 75405 w 1232"/>
              <a:gd name="T55" fmla="*/ 206311 h 944"/>
              <a:gd name="T56" fmla="*/ 423136 w 1232"/>
              <a:gd name="T57" fmla="*/ 130501 h 944"/>
              <a:gd name="T58" fmla="*/ 423136 w 1232"/>
              <a:gd name="T59" fmla="*/ 130501 h 944"/>
              <a:gd name="T60" fmla="*/ 274496 w 1232"/>
              <a:gd name="T61" fmla="*/ 128335 h 944"/>
              <a:gd name="T62" fmla="*/ 266359 w 1232"/>
              <a:gd name="T63" fmla="*/ 86640 h 944"/>
              <a:gd name="T64" fmla="*/ 80830 w 1232"/>
              <a:gd name="T65" fmla="*/ 98553 h 944"/>
              <a:gd name="T66" fmla="*/ 97104 w 1232"/>
              <a:gd name="T67" fmla="*/ 108841 h 944"/>
              <a:gd name="T68" fmla="*/ 193124 w 1232"/>
              <a:gd name="T69" fmla="*/ 128335 h 944"/>
              <a:gd name="T70" fmla="*/ 219163 w 1232"/>
              <a:gd name="T71" fmla="*/ 79059 h 944"/>
              <a:gd name="T72" fmla="*/ 157320 w 1232"/>
              <a:gd name="T73" fmla="*/ 69312 h 944"/>
              <a:gd name="T74" fmla="*/ 115006 w 1232"/>
              <a:gd name="T75" fmla="*/ 128335 h 944"/>
              <a:gd name="T76" fmla="*/ 193124 w 1232"/>
              <a:gd name="T77" fmla="*/ 36822 h 944"/>
              <a:gd name="T78" fmla="*/ 267444 w 1232"/>
              <a:gd name="T79" fmla="*/ 58482 h 944"/>
              <a:gd name="T80" fmla="*/ 339594 w 1232"/>
              <a:gd name="T81" fmla="*/ 128335 h 944"/>
              <a:gd name="T82" fmla="*/ 351528 w 1232"/>
              <a:gd name="T83" fmla="*/ 151620 h 944"/>
              <a:gd name="T84" fmla="*/ 364548 w 1232"/>
              <a:gd name="T85" fmla="*/ 229596 h 944"/>
              <a:gd name="T86" fmla="*/ 352613 w 1232"/>
              <a:gd name="T87" fmla="*/ 284828 h 944"/>
              <a:gd name="T88" fmla="*/ 324947 w 1232"/>
              <a:gd name="T89" fmla="*/ 329773 h 944"/>
              <a:gd name="T90" fmla="*/ 244117 w 1232"/>
              <a:gd name="T91" fmla="*/ 388255 h 944"/>
              <a:gd name="T92" fmla="*/ 170339 w 1232"/>
              <a:gd name="T93" fmla="*/ 399626 h 944"/>
              <a:gd name="T94" fmla="*/ 97104 w 1232"/>
              <a:gd name="T95" fmla="*/ 377966 h 944"/>
              <a:gd name="T96" fmla="*/ 23869 w 1232"/>
              <a:gd name="T97" fmla="*/ 307571 h 944"/>
              <a:gd name="T98" fmla="*/ 12477 w 1232"/>
              <a:gd name="T99" fmla="*/ 284828 h 944"/>
              <a:gd name="T100" fmla="*/ 0 w 1232"/>
              <a:gd name="T101" fmla="*/ 206311 h 944"/>
              <a:gd name="T102" fmla="*/ 10850 w 1232"/>
              <a:gd name="T103" fmla="*/ 151620 h 944"/>
              <a:gd name="T104" fmla="*/ 38516 w 1232"/>
              <a:gd name="T105" fmla="*/ 107217 h 944"/>
              <a:gd name="T106" fmla="*/ 120431 w 1232"/>
              <a:gd name="T107" fmla="*/ 48193 h 944"/>
              <a:gd name="T108" fmla="*/ 566894 w 1232"/>
              <a:gd name="T109" fmla="*/ 0 h 944"/>
              <a:gd name="T110" fmla="*/ 566894 w 1232"/>
              <a:gd name="T111" fmla="*/ 0 h 9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232" h="944">
                <a:moveTo>
                  <a:pt x="461" y="792"/>
                </a:moveTo>
                <a:lnTo>
                  <a:pt x="461" y="944"/>
                </a:lnTo>
                <a:lnTo>
                  <a:pt x="274" y="944"/>
                </a:lnTo>
                <a:lnTo>
                  <a:pt x="274" y="806"/>
                </a:lnTo>
                <a:lnTo>
                  <a:pt x="295" y="809"/>
                </a:lnTo>
                <a:lnTo>
                  <a:pt x="304" y="811"/>
                </a:lnTo>
                <a:lnTo>
                  <a:pt x="314" y="811"/>
                </a:lnTo>
                <a:lnTo>
                  <a:pt x="356" y="811"/>
                </a:lnTo>
                <a:lnTo>
                  <a:pt x="368" y="811"/>
                </a:lnTo>
                <a:lnTo>
                  <a:pt x="377" y="809"/>
                </a:lnTo>
                <a:lnTo>
                  <a:pt x="420" y="803"/>
                </a:lnTo>
                <a:lnTo>
                  <a:pt x="461" y="792"/>
                </a:lnTo>
                <a:close/>
                <a:moveTo>
                  <a:pt x="506" y="568"/>
                </a:moveTo>
                <a:lnTo>
                  <a:pt x="493" y="605"/>
                </a:lnTo>
                <a:lnTo>
                  <a:pt x="477" y="636"/>
                </a:lnTo>
                <a:lnTo>
                  <a:pt x="460" y="665"/>
                </a:lnTo>
                <a:lnTo>
                  <a:pt x="491" y="646"/>
                </a:lnTo>
                <a:lnTo>
                  <a:pt x="521" y="624"/>
                </a:lnTo>
                <a:lnTo>
                  <a:pt x="548" y="598"/>
                </a:lnTo>
                <a:lnTo>
                  <a:pt x="572" y="568"/>
                </a:lnTo>
                <a:lnTo>
                  <a:pt x="506" y="568"/>
                </a:lnTo>
                <a:close/>
                <a:moveTo>
                  <a:pt x="356" y="568"/>
                </a:moveTo>
                <a:lnTo>
                  <a:pt x="356" y="689"/>
                </a:lnTo>
                <a:lnTo>
                  <a:pt x="380" y="678"/>
                </a:lnTo>
                <a:lnTo>
                  <a:pt x="404" y="660"/>
                </a:lnTo>
                <a:lnTo>
                  <a:pt x="425" y="636"/>
                </a:lnTo>
                <a:lnTo>
                  <a:pt x="444" y="605"/>
                </a:lnTo>
                <a:lnTo>
                  <a:pt x="460" y="568"/>
                </a:lnTo>
                <a:lnTo>
                  <a:pt x="356" y="568"/>
                </a:lnTo>
                <a:close/>
                <a:moveTo>
                  <a:pt x="212" y="568"/>
                </a:moveTo>
                <a:lnTo>
                  <a:pt x="228" y="605"/>
                </a:lnTo>
                <a:lnTo>
                  <a:pt x="247" y="636"/>
                </a:lnTo>
                <a:lnTo>
                  <a:pt x="268" y="660"/>
                </a:lnTo>
                <a:lnTo>
                  <a:pt x="290" y="678"/>
                </a:lnTo>
                <a:lnTo>
                  <a:pt x="314" y="689"/>
                </a:lnTo>
                <a:lnTo>
                  <a:pt x="314" y="568"/>
                </a:lnTo>
                <a:lnTo>
                  <a:pt x="212" y="568"/>
                </a:lnTo>
                <a:close/>
                <a:moveTo>
                  <a:pt x="98" y="568"/>
                </a:moveTo>
                <a:lnTo>
                  <a:pt x="131" y="608"/>
                </a:lnTo>
                <a:lnTo>
                  <a:pt x="169" y="640"/>
                </a:lnTo>
                <a:lnTo>
                  <a:pt x="212" y="665"/>
                </a:lnTo>
                <a:lnTo>
                  <a:pt x="195" y="636"/>
                </a:lnTo>
                <a:lnTo>
                  <a:pt x="179" y="605"/>
                </a:lnTo>
                <a:lnTo>
                  <a:pt x="165" y="568"/>
                </a:lnTo>
                <a:lnTo>
                  <a:pt x="98" y="568"/>
                </a:lnTo>
                <a:close/>
                <a:moveTo>
                  <a:pt x="726" y="524"/>
                </a:moveTo>
                <a:lnTo>
                  <a:pt x="726" y="944"/>
                </a:lnTo>
                <a:lnTo>
                  <a:pt x="539" y="944"/>
                </a:lnTo>
                <a:lnTo>
                  <a:pt x="539" y="757"/>
                </a:lnTo>
                <a:lnTo>
                  <a:pt x="582" y="728"/>
                </a:lnTo>
                <a:lnTo>
                  <a:pt x="620" y="695"/>
                </a:lnTo>
                <a:lnTo>
                  <a:pt x="655" y="657"/>
                </a:lnTo>
                <a:lnTo>
                  <a:pt x="685" y="616"/>
                </a:lnTo>
                <a:lnTo>
                  <a:pt x="688" y="609"/>
                </a:lnTo>
                <a:lnTo>
                  <a:pt x="693" y="603"/>
                </a:lnTo>
                <a:lnTo>
                  <a:pt x="699" y="590"/>
                </a:lnTo>
                <a:lnTo>
                  <a:pt x="715" y="559"/>
                </a:lnTo>
                <a:lnTo>
                  <a:pt x="720" y="546"/>
                </a:lnTo>
                <a:lnTo>
                  <a:pt x="723" y="533"/>
                </a:lnTo>
                <a:lnTo>
                  <a:pt x="726" y="524"/>
                </a:lnTo>
                <a:close/>
                <a:moveTo>
                  <a:pt x="531" y="424"/>
                </a:moveTo>
                <a:lnTo>
                  <a:pt x="528" y="476"/>
                </a:lnTo>
                <a:lnTo>
                  <a:pt x="518" y="526"/>
                </a:lnTo>
                <a:lnTo>
                  <a:pt x="599" y="526"/>
                </a:lnTo>
                <a:lnTo>
                  <a:pt x="612" y="492"/>
                </a:lnTo>
                <a:lnTo>
                  <a:pt x="621" y="459"/>
                </a:lnTo>
                <a:lnTo>
                  <a:pt x="626" y="424"/>
                </a:lnTo>
                <a:lnTo>
                  <a:pt x="531" y="424"/>
                </a:lnTo>
                <a:close/>
                <a:moveTo>
                  <a:pt x="356" y="424"/>
                </a:moveTo>
                <a:lnTo>
                  <a:pt x="356" y="526"/>
                </a:lnTo>
                <a:lnTo>
                  <a:pt x="472" y="526"/>
                </a:lnTo>
                <a:lnTo>
                  <a:pt x="482" y="476"/>
                </a:lnTo>
                <a:lnTo>
                  <a:pt x="485" y="424"/>
                </a:lnTo>
                <a:lnTo>
                  <a:pt x="356" y="424"/>
                </a:lnTo>
                <a:close/>
                <a:moveTo>
                  <a:pt x="185" y="424"/>
                </a:moveTo>
                <a:lnTo>
                  <a:pt x="190" y="476"/>
                </a:lnTo>
                <a:lnTo>
                  <a:pt x="199" y="526"/>
                </a:lnTo>
                <a:lnTo>
                  <a:pt x="314" y="526"/>
                </a:lnTo>
                <a:lnTo>
                  <a:pt x="314" y="424"/>
                </a:lnTo>
                <a:lnTo>
                  <a:pt x="185" y="424"/>
                </a:lnTo>
                <a:close/>
                <a:moveTo>
                  <a:pt x="46" y="424"/>
                </a:moveTo>
                <a:lnTo>
                  <a:pt x="54" y="476"/>
                </a:lnTo>
                <a:lnTo>
                  <a:pt x="71" y="526"/>
                </a:lnTo>
                <a:lnTo>
                  <a:pt x="152" y="526"/>
                </a:lnTo>
                <a:lnTo>
                  <a:pt x="144" y="476"/>
                </a:lnTo>
                <a:lnTo>
                  <a:pt x="139" y="424"/>
                </a:lnTo>
                <a:lnTo>
                  <a:pt x="46" y="424"/>
                </a:lnTo>
                <a:close/>
                <a:moveTo>
                  <a:pt x="518" y="280"/>
                </a:moveTo>
                <a:lnTo>
                  <a:pt x="528" y="329"/>
                </a:lnTo>
                <a:lnTo>
                  <a:pt x="531" y="381"/>
                </a:lnTo>
                <a:lnTo>
                  <a:pt x="626" y="381"/>
                </a:lnTo>
                <a:lnTo>
                  <a:pt x="621" y="347"/>
                </a:lnTo>
                <a:lnTo>
                  <a:pt x="612" y="313"/>
                </a:lnTo>
                <a:lnTo>
                  <a:pt x="599" y="280"/>
                </a:lnTo>
                <a:lnTo>
                  <a:pt x="518" y="280"/>
                </a:lnTo>
                <a:close/>
                <a:moveTo>
                  <a:pt x="356" y="280"/>
                </a:moveTo>
                <a:lnTo>
                  <a:pt x="356" y="381"/>
                </a:lnTo>
                <a:lnTo>
                  <a:pt x="485" y="381"/>
                </a:lnTo>
                <a:lnTo>
                  <a:pt x="482" y="329"/>
                </a:lnTo>
                <a:lnTo>
                  <a:pt x="472" y="280"/>
                </a:lnTo>
                <a:lnTo>
                  <a:pt x="356" y="280"/>
                </a:lnTo>
                <a:close/>
                <a:moveTo>
                  <a:pt x="199" y="280"/>
                </a:moveTo>
                <a:lnTo>
                  <a:pt x="190" y="329"/>
                </a:lnTo>
                <a:lnTo>
                  <a:pt x="185" y="381"/>
                </a:lnTo>
                <a:lnTo>
                  <a:pt x="314" y="381"/>
                </a:lnTo>
                <a:lnTo>
                  <a:pt x="314" y="280"/>
                </a:lnTo>
                <a:lnTo>
                  <a:pt x="199" y="280"/>
                </a:lnTo>
                <a:close/>
                <a:moveTo>
                  <a:pt x="71" y="280"/>
                </a:moveTo>
                <a:lnTo>
                  <a:pt x="58" y="313"/>
                </a:lnTo>
                <a:lnTo>
                  <a:pt x="50" y="347"/>
                </a:lnTo>
                <a:lnTo>
                  <a:pt x="46" y="381"/>
                </a:lnTo>
                <a:lnTo>
                  <a:pt x="139" y="381"/>
                </a:lnTo>
                <a:lnTo>
                  <a:pt x="144" y="329"/>
                </a:lnTo>
                <a:lnTo>
                  <a:pt x="152" y="280"/>
                </a:lnTo>
                <a:lnTo>
                  <a:pt x="71" y="280"/>
                </a:lnTo>
                <a:close/>
                <a:moveTo>
                  <a:pt x="780" y="241"/>
                </a:moveTo>
                <a:lnTo>
                  <a:pt x="967" y="241"/>
                </a:lnTo>
                <a:lnTo>
                  <a:pt x="967" y="944"/>
                </a:lnTo>
                <a:lnTo>
                  <a:pt x="780" y="944"/>
                </a:lnTo>
                <a:lnTo>
                  <a:pt x="780" y="241"/>
                </a:lnTo>
                <a:close/>
                <a:moveTo>
                  <a:pt x="460" y="141"/>
                </a:moveTo>
                <a:lnTo>
                  <a:pt x="477" y="169"/>
                </a:lnTo>
                <a:lnTo>
                  <a:pt x="493" y="201"/>
                </a:lnTo>
                <a:lnTo>
                  <a:pt x="506" y="237"/>
                </a:lnTo>
                <a:lnTo>
                  <a:pt x="572" y="237"/>
                </a:lnTo>
                <a:lnTo>
                  <a:pt x="548" y="207"/>
                </a:lnTo>
                <a:lnTo>
                  <a:pt x="521" y="182"/>
                </a:lnTo>
                <a:lnTo>
                  <a:pt x="491" y="160"/>
                </a:lnTo>
                <a:lnTo>
                  <a:pt x="460" y="141"/>
                </a:lnTo>
                <a:close/>
                <a:moveTo>
                  <a:pt x="212" y="141"/>
                </a:moveTo>
                <a:lnTo>
                  <a:pt x="179" y="160"/>
                </a:lnTo>
                <a:lnTo>
                  <a:pt x="149" y="182"/>
                </a:lnTo>
                <a:lnTo>
                  <a:pt x="122" y="207"/>
                </a:lnTo>
                <a:lnTo>
                  <a:pt x="98" y="237"/>
                </a:lnTo>
                <a:lnTo>
                  <a:pt x="165" y="237"/>
                </a:lnTo>
                <a:lnTo>
                  <a:pt x="179" y="201"/>
                </a:lnTo>
                <a:lnTo>
                  <a:pt x="195" y="169"/>
                </a:lnTo>
                <a:lnTo>
                  <a:pt x="212" y="141"/>
                </a:lnTo>
                <a:close/>
                <a:moveTo>
                  <a:pt x="356" y="117"/>
                </a:moveTo>
                <a:lnTo>
                  <a:pt x="356" y="237"/>
                </a:lnTo>
                <a:lnTo>
                  <a:pt x="460" y="237"/>
                </a:lnTo>
                <a:lnTo>
                  <a:pt x="444" y="201"/>
                </a:lnTo>
                <a:lnTo>
                  <a:pt x="425" y="169"/>
                </a:lnTo>
                <a:lnTo>
                  <a:pt x="404" y="146"/>
                </a:lnTo>
                <a:lnTo>
                  <a:pt x="380" y="128"/>
                </a:lnTo>
                <a:lnTo>
                  <a:pt x="356" y="117"/>
                </a:lnTo>
                <a:close/>
                <a:moveTo>
                  <a:pt x="314" y="117"/>
                </a:moveTo>
                <a:lnTo>
                  <a:pt x="290" y="128"/>
                </a:lnTo>
                <a:lnTo>
                  <a:pt x="268" y="146"/>
                </a:lnTo>
                <a:lnTo>
                  <a:pt x="247" y="169"/>
                </a:lnTo>
                <a:lnTo>
                  <a:pt x="228" y="201"/>
                </a:lnTo>
                <a:lnTo>
                  <a:pt x="212" y="237"/>
                </a:lnTo>
                <a:lnTo>
                  <a:pt x="314" y="237"/>
                </a:lnTo>
                <a:lnTo>
                  <a:pt x="314" y="117"/>
                </a:lnTo>
                <a:close/>
                <a:moveTo>
                  <a:pt x="314" y="68"/>
                </a:moveTo>
                <a:lnTo>
                  <a:pt x="356" y="68"/>
                </a:lnTo>
                <a:lnTo>
                  <a:pt x="356" y="70"/>
                </a:lnTo>
                <a:lnTo>
                  <a:pt x="404" y="76"/>
                </a:lnTo>
                <a:lnTo>
                  <a:pt x="450" y="89"/>
                </a:lnTo>
                <a:lnTo>
                  <a:pt x="493" y="108"/>
                </a:lnTo>
                <a:lnTo>
                  <a:pt x="533" y="131"/>
                </a:lnTo>
                <a:lnTo>
                  <a:pt x="569" y="161"/>
                </a:lnTo>
                <a:lnTo>
                  <a:pt x="599" y="198"/>
                </a:lnTo>
                <a:lnTo>
                  <a:pt x="626" y="237"/>
                </a:lnTo>
                <a:lnTo>
                  <a:pt x="628" y="237"/>
                </a:lnTo>
                <a:lnTo>
                  <a:pt x="634" y="248"/>
                </a:lnTo>
                <a:lnTo>
                  <a:pt x="650" y="280"/>
                </a:lnTo>
                <a:lnTo>
                  <a:pt x="648" y="280"/>
                </a:lnTo>
                <a:lnTo>
                  <a:pt x="663" y="329"/>
                </a:lnTo>
                <a:lnTo>
                  <a:pt x="671" y="381"/>
                </a:lnTo>
                <a:lnTo>
                  <a:pt x="672" y="381"/>
                </a:lnTo>
                <a:lnTo>
                  <a:pt x="672" y="424"/>
                </a:lnTo>
                <a:lnTo>
                  <a:pt x="671" y="424"/>
                </a:lnTo>
                <a:lnTo>
                  <a:pt x="663" y="476"/>
                </a:lnTo>
                <a:lnTo>
                  <a:pt x="648" y="526"/>
                </a:lnTo>
                <a:lnTo>
                  <a:pt x="650" y="526"/>
                </a:lnTo>
                <a:lnTo>
                  <a:pt x="634" y="557"/>
                </a:lnTo>
                <a:lnTo>
                  <a:pt x="628" y="568"/>
                </a:lnTo>
                <a:lnTo>
                  <a:pt x="626" y="568"/>
                </a:lnTo>
                <a:lnTo>
                  <a:pt x="599" y="609"/>
                </a:lnTo>
                <a:lnTo>
                  <a:pt x="569" y="644"/>
                </a:lnTo>
                <a:lnTo>
                  <a:pt x="533" y="674"/>
                </a:lnTo>
                <a:lnTo>
                  <a:pt x="493" y="698"/>
                </a:lnTo>
                <a:lnTo>
                  <a:pt x="450" y="717"/>
                </a:lnTo>
                <a:lnTo>
                  <a:pt x="404" y="730"/>
                </a:lnTo>
                <a:lnTo>
                  <a:pt x="356" y="736"/>
                </a:lnTo>
                <a:lnTo>
                  <a:pt x="356" y="738"/>
                </a:lnTo>
                <a:lnTo>
                  <a:pt x="314" y="738"/>
                </a:lnTo>
                <a:lnTo>
                  <a:pt x="314" y="736"/>
                </a:lnTo>
                <a:lnTo>
                  <a:pt x="266" y="730"/>
                </a:lnTo>
                <a:lnTo>
                  <a:pt x="222" y="717"/>
                </a:lnTo>
                <a:lnTo>
                  <a:pt x="179" y="698"/>
                </a:lnTo>
                <a:lnTo>
                  <a:pt x="139" y="674"/>
                </a:lnTo>
                <a:lnTo>
                  <a:pt x="103" y="644"/>
                </a:lnTo>
                <a:lnTo>
                  <a:pt x="71" y="609"/>
                </a:lnTo>
                <a:lnTo>
                  <a:pt x="44" y="568"/>
                </a:lnTo>
                <a:lnTo>
                  <a:pt x="38" y="557"/>
                </a:lnTo>
                <a:lnTo>
                  <a:pt x="20" y="526"/>
                </a:lnTo>
                <a:lnTo>
                  <a:pt x="23" y="526"/>
                </a:lnTo>
                <a:lnTo>
                  <a:pt x="8" y="476"/>
                </a:lnTo>
                <a:lnTo>
                  <a:pt x="1" y="424"/>
                </a:lnTo>
                <a:lnTo>
                  <a:pt x="0" y="424"/>
                </a:lnTo>
                <a:lnTo>
                  <a:pt x="0" y="381"/>
                </a:lnTo>
                <a:lnTo>
                  <a:pt x="1" y="381"/>
                </a:lnTo>
                <a:lnTo>
                  <a:pt x="8" y="329"/>
                </a:lnTo>
                <a:lnTo>
                  <a:pt x="23" y="280"/>
                </a:lnTo>
                <a:lnTo>
                  <a:pt x="20" y="280"/>
                </a:lnTo>
                <a:lnTo>
                  <a:pt x="38" y="248"/>
                </a:lnTo>
                <a:lnTo>
                  <a:pt x="44" y="237"/>
                </a:lnTo>
                <a:lnTo>
                  <a:pt x="71" y="198"/>
                </a:lnTo>
                <a:lnTo>
                  <a:pt x="103" y="161"/>
                </a:lnTo>
                <a:lnTo>
                  <a:pt x="139" y="131"/>
                </a:lnTo>
                <a:lnTo>
                  <a:pt x="179" y="108"/>
                </a:lnTo>
                <a:lnTo>
                  <a:pt x="222" y="89"/>
                </a:lnTo>
                <a:lnTo>
                  <a:pt x="266" y="76"/>
                </a:lnTo>
                <a:lnTo>
                  <a:pt x="314" y="70"/>
                </a:lnTo>
                <a:lnTo>
                  <a:pt x="314" y="68"/>
                </a:lnTo>
                <a:close/>
                <a:moveTo>
                  <a:pt x="1045" y="0"/>
                </a:moveTo>
                <a:lnTo>
                  <a:pt x="1232" y="0"/>
                </a:lnTo>
                <a:lnTo>
                  <a:pt x="1232" y="944"/>
                </a:lnTo>
                <a:lnTo>
                  <a:pt x="1045" y="944"/>
                </a:lnTo>
                <a:lnTo>
                  <a:pt x="1045"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p>
        </p:txBody>
      </p:sp>
      <p:sp>
        <p:nvSpPr>
          <p:cNvPr id="43" name="Freeform 9"/>
          <p:cNvSpPr>
            <a:spLocks noEditPoints="1"/>
          </p:cNvSpPr>
          <p:nvPr/>
        </p:nvSpPr>
        <p:spPr bwMode="auto">
          <a:xfrm>
            <a:off x="9069388" y="2214563"/>
            <a:ext cx="555625" cy="552450"/>
          </a:xfrm>
          <a:custGeom>
            <a:avLst/>
            <a:gdLst>
              <a:gd name="T0" fmla="*/ 319988 w 1021"/>
              <a:gd name="T1" fmla="*/ 358713 h 1018"/>
              <a:gd name="T2" fmla="*/ 319444 w 1021"/>
              <a:gd name="T3" fmla="*/ 510121 h 1018"/>
              <a:gd name="T4" fmla="*/ 321076 w 1021"/>
              <a:gd name="T5" fmla="*/ 511749 h 1018"/>
              <a:gd name="T6" fmla="*/ 446786 w 1021"/>
              <a:gd name="T7" fmla="*/ 511206 h 1018"/>
              <a:gd name="T8" fmla="*/ 447874 w 1021"/>
              <a:gd name="T9" fmla="*/ 359798 h 1018"/>
              <a:gd name="T10" fmla="*/ 446241 w 1021"/>
              <a:gd name="T11" fmla="*/ 358713 h 1018"/>
              <a:gd name="T12" fmla="*/ 148566 w 1021"/>
              <a:gd name="T13" fmla="*/ 358713 h 1018"/>
              <a:gd name="T14" fmla="*/ 145845 w 1021"/>
              <a:gd name="T15" fmla="*/ 359798 h 1018"/>
              <a:gd name="T16" fmla="*/ 131151 w 1021"/>
              <a:gd name="T17" fmla="*/ 374993 h 1018"/>
              <a:gd name="T18" fmla="*/ 131151 w 1021"/>
              <a:gd name="T19" fmla="*/ 422749 h 1018"/>
              <a:gd name="T20" fmla="*/ 131151 w 1021"/>
              <a:gd name="T21" fmla="*/ 424377 h 1018"/>
              <a:gd name="T22" fmla="*/ 146933 w 1021"/>
              <a:gd name="T23" fmla="*/ 439030 h 1018"/>
              <a:gd name="T24" fmla="*/ 228018 w 1021"/>
              <a:gd name="T25" fmla="*/ 439030 h 1018"/>
              <a:gd name="T26" fmla="*/ 229651 w 1021"/>
              <a:gd name="T27" fmla="*/ 439030 h 1018"/>
              <a:gd name="T28" fmla="*/ 244889 w 1021"/>
              <a:gd name="T29" fmla="*/ 423292 h 1018"/>
              <a:gd name="T30" fmla="*/ 244889 w 1021"/>
              <a:gd name="T31" fmla="*/ 376078 h 1018"/>
              <a:gd name="T32" fmla="*/ 244344 w 1021"/>
              <a:gd name="T33" fmla="*/ 373365 h 1018"/>
              <a:gd name="T34" fmla="*/ 228563 w 1021"/>
              <a:gd name="T35" fmla="*/ 358713 h 1018"/>
              <a:gd name="T36" fmla="*/ 148566 w 1021"/>
              <a:gd name="T37" fmla="*/ 358713 h 1018"/>
              <a:gd name="T38" fmla="*/ 484879 w 1021"/>
              <a:gd name="T39" fmla="*/ 269713 h 1018"/>
              <a:gd name="T40" fmla="*/ 485968 w 1021"/>
              <a:gd name="T41" fmla="*/ 270256 h 1018"/>
              <a:gd name="T42" fmla="*/ 485968 w 1021"/>
              <a:gd name="T43" fmla="*/ 552450 h 1018"/>
              <a:gd name="T44" fmla="*/ 69657 w 1021"/>
              <a:gd name="T45" fmla="*/ 552450 h 1018"/>
              <a:gd name="T46" fmla="*/ 69113 w 1021"/>
              <a:gd name="T47" fmla="*/ 551365 h 1018"/>
              <a:gd name="T48" fmla="*/ 69113 w 1021"/>
              <a:gd name="T49" fmla="*/ 269713 h 1018"/>
              <a:gd name="T50" fmla="*/ 426106 w 1021"/>
              <a:gd name="T51" fmla="*/ 0 h 1018"/>
              <a:gd name="T52" fmla="*/ 426106 w 1021"/>
              <a:gd name="T53" fmla="*/ 122646 h 1018"/>
              <a:gd name="T54" fmla="*/ 428827 w 1021"/>
              <a:gd name="T55" fmla="*/ 126988 h 1018"/>
              <a:gd name="T56" fmla="*/ 555625 w 1021"/>
              <a:gd name="T57" fmla="*/ 230097 h 1018"/>
              <a:gd name="T58" fmla="*/ 555081 w 1021"/>
              <a:gd name="T59" fmla="*/ 230640 h 1018"/>
              <a:gd name="T60" fmla="*/ 1633 w 1021"/>
              <a:gd name="T61" fmla="*/ 230640 h 1018"/>
              <a:gd name="T62" fmla="*/ 0 w 1021"/>
              <a:gd name="T63" fmla="*/ 230640 h 1018"/>
              <a:gd name="T64" fmla="*/ 544 w 1021"/>
              <a:gd name="T65" fmla="*/ 229012 h 1018"/>
              <a:gd name="T66" fmla="*/ 261214 w 1021"/>
              <a:gd name="T67" fmla="*/ 16823 h 1018"/>
              <a:gd name="T68" fmla="*/ 266656 w 1021"/>
              <a:gd name="T69" fmla="*/ 15195 h 1018"/>
              <a:gd name="T70" fmla="*/ 290601 w 1021"/>
              <a:gd name="T71" fmla="*/ 16280 h 1018"/>
              <a:gd name="T72" fmla="*/ 294955 w 1021"/>
              <a:gd name="T73" fmla="*/ 17908 h 1018"/>
              <a:gd name="T74" fmla="*/ 368421 w 1021"/>
              <a:gd name="T75" fmla="*/ 77061 h 1018"/>
              <a:gd name="T76" fmla="*/ 371142 w 1021"/>
              <a:gd name="T77" fmla="*/ 75433 h 1018"/>
              <a:gd name="T78" fmla="*/ 426106 w 1021"/>
              <a:gd name="T79" fmla="*/ 0 h 101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021" h="1018">
                <a:moveTo>
                  <a:pt x="590" y="661"/>
                </a:moveTo>
                <a:lnTo>
                  <a:pt x="588" y="661"/>
                </a:lnTo>
                <a:lnTo>
                  <a:pt x="587" y="663"/>
                </a:lnTo>
                <a:lnTo>
                  <a:pt x="587" y="940"/>
                </a:lnTo>
                <a:lnTo>
                  <a:pt x="588" y="942"/>
                </a:lnTo>
                <a:lnTo>
                  <a:pt x="590" y="943"/>
                </a:lnTo>
                <a:lnTo>
                  <a:pt x="820" y="943"/>
                </a:lnTo>
                <a:lnTo>
                  <a:pt x="821" y="942"/>
                </a:lnTo>
                <a:lnTo>
                  <a:pt x="823" y="940"/>
                </a:lnTo>
                <a:lnTo>
                  <a:pt x="823" y="663"/>
                </a:lnTo>
                <a:lnTo>
                  <a:pt x="821" y="661"/>
                </a:lnTo>
                <a:lnTo>
                  <a:pt x="820" y="661"/>
                </a:lnTo>
                <a:lnTo>
                  <a:pt x="590" y="661"/>
                </a:lnTo>
                <a:close/>
                <a:moveTo>
                  <a:pt x="273" y="661"/>
                </a:moveTo>
                <a:lnTo>
                  <a:pt x="270" y="661"/>
                </a:lnTo>
                <a:lnTo>
                  <a:pt x="268" y="663"/>
                </a:lnTo>
                <a:lnTo>
                  <a:pt x="241" y="688"/>
                </a:lnTo>
                <a:lnTo>
                  <a:pt x="241" y="691"/>
                </a:lnTo>
                <a:lnTo>
                  <a:pt x="241" y="693"/>
                </a:lnTo>
                <a:lnTo>
                  <a:pt x="241" y="779"/>
                </a:lnTo>
                <a:lnTo>
                  <a:pt x="241" y="780"/>
                </a:lnTo>
                <a:lnTo>
                  <a:pt x="241" y="782"/>
                </a:lnTo>
                <a:lnTo>
                  <a:pt x="268" y="809"/>
                </a:lnTo>
                <a:lnTo>
                  <a:pt x="270" y="809"/>
                </a:lnTo>
                <a:lnTo>
                  <a:pt x="273" y="809"/>
                </a:lnTo>
                <a:lnTo>
                  <a:pt x="419" y="809"/>
                </a:lnTo>
                <a:lnTo>
                  <a:pt x="420" y="809"/>
                </a:lnTo>
                <a:lnTo>
                  <a:pt x="422" y="809"/>
                </a:lnTo>
                <a:lnTo>
                  <a:pt x="449" y="782"/>
                </a:lnTo>
                <a:lnTo>
                  <a:pt x="450" y="780"/>
                </a:lnTo>
                <a:lnTo>
                  <a:pt x="450" y="779"/>
                </a:lnTo>
                <a:lnTo>
                  <a:pt x="450" y="693"/>
                </a:lnTo>
                <a:lnTo>
                  <a:pt x="450" y="691"/>
                </a:lnTo>
                <a:lnTo>
                  <a:pt x="449" y="688"/>
                </a:lnTo>
                <a:lnTo>
                  <a:pt x="422" y="663"/>
                </a:lnTo>
                <a:lnTo>
                  <a:pt x="420" y="661"/>
                </a:lnTo>
                <a:lnTo>
                  <a:pt x="419" y="661"/>
                </a:lnTo>
                <a:lnTo>
                  <a:pt x="273" y="661"/>
                </a:lnTo>
                <a:close/>
                <a:moveTo>
                  <a:pt x="128" y="497"/>
                </a:moveTo>
                <a:lnTo>
                  <a:pt x="891" y="497"/>
                </a:lnTo>
                <a:lnTo>
                  <a:pt x="893" y="497"/>
                </a:lnTo>
                <a:lnTo>
                  <a:pt x="893" y="498"/>
                </a:lnTo>
                <a:lnTo>
                  <a:pt x="893" y="1016"/>
                </a:lnTo>
                <a:lnTo>
                  <a:pt x="893" y="1018"/>
                </a:lnTo>
                <a:lnTo>
                  <a:pt x="891" y="1018"/>
                </a:lnTo>
                <a:lnTo>
                  <a:pt x="128" y="1018"/>
                </a:lnTo>
                <a:lnTo>
                  <a:pt x="127" y="1018"/>
                </a:lnTo>
                <a:lnTo>
                  <a:pt x="127" y="1016"/>
                </a:lnTo>
                <a:lnTo>
                  <a:pt x="127" y="498"/>
                </a:lnTo>
                <a:lnTo>
                  <a:pt x="127" y="497"/>
                </a:lnTo>
                <a:lnTo>
                  <a:pt x="128" y="497"/>
                </a:lnTo>
                <a:close/>
                <a:moveTo>
                  <a:pt x="783" y="0"/>
                </a:moveTo>
                <a:lnTo>
                  <a:pt x="783" y="223"/>
                </a:lnTo>
                <a:lnTo>
                  <a:pt x="783" y="226"/>
                </a:lnTo>
                <a:lnTo>
                  <a:pt x="787" y="231"/>
                </a:lnTo>
                <a:lnTo>
                  <a:pt x="788" y="234"/>
                </a:lnTo>
                <a:lnTo>
                  <a:pt x="1020" y="422"/>
                </a:lnTo>
                <a:lnTo>
                  <a:pt x="1021" y="424"/>
                </a:lnTo>
                <a:lnTo>
                  <a:pt x="1021" y="425"/>
                </a:lnTo>
                <a:lnTo>
                  <a:pt x="1020" y="425"/>
                </a:lnTo>
                <a:lnTo>
                  <a:pt x="1018" y="425"/>
                </a:lnTo>
                <a:lnTo>
                  <a:pt x="3" y="425"/>
                </a:lnTo>
                <a:lnTo>
                  <a:pt x="0" y="425"/>
                </a:lnTo>
                <a:lnTo>
                  <a:pt x="0" y="424"/>
                </a:lnTo>
                <a:lnTo>
                  <a:pt x="1" y="422"/>
                </a:lnTo>
                <a:lnTo>
                  <a:pt x="477" y="33"/>
                </a:lnTo>
                <a:lnTo>
                  <a:pt x="480" y="31"/>
                </a:lnTo>
                <a:lnTo>
                  <a:pt x="485" y="30"/>
                </a:lnTo>
                <a:lnTo>
                  <a:pt x="490" y="28"/>
                </a:lnTo>
                <a:lnTo>
                  <a:pt x="531" y="28"/>
                </a:lnTo>
                <a:lnTo>
                  <a:pt x="534" y="30"/>
                </a:lnTo>
                <a:lnTo>
                  <a:pt x="539" y="31"/>
                </a:lnTo>
                <a:lnTo>
                  <a:pt x="542" y="33"/>
                </a:lnTo>
                <a:lnTo>
                  <a:pt x="674" y="140"/>
                </a:lnTo>
                <a:lnTo>
                  <a:pt x="677" y="142"/>
                </a:lnTo>
                <a:lnTo>
                  <a:pt x="680" y="140"/>
                </a:lnTo>
                <a:lnTo>
                  <a:pt x="682" y="139"/>
                </a:lnTo>
                <a:lnTo>
                  <a:pt x="715" y="3"/>
                </a:lnTo>
                <a:lnTo>
                  <a:pt x="783"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p>
        </p:txBody>
      </p:sp>
      <p:sp>
        <p:nvSpPr>
          <p:cNvPr id="44" name="矩形 15"/>
          <p:cNvSpPr>
            <a:spLocks noChangeArrowheads="1"/>
          </p:cNvSpPr>
          <p:nvPr/>
        </p:nvSpPr>
        <p:spPr bwMode="auto">
          <a:xfrm>
            <a:off x="1982788" y="5370513"/>
            <a:ext cx="8342312"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rPr>
              <a:t>根据你所需的内容输入你想要的文本</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Lantinghei SC Demibold" charset="-122"/>
            </a:endParaRPr>
          </a:p>
          <a:p>
            <a:pPr algn="ct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Open Sans Light" charset="0"/>
              </a:rPr>
              <a:t>点击输入本栏的具体文字，简明扼要的说明分项内容，此为概念图解，请根据您的具体内容酌情修改。</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Open Sans Light" charset="0"/>
            </a:endParaRPr>
          </a:p>
        </p:txBody>
      </p:sp>
      <p:sp>
        <p:nvSpPr>
          <p:cNvPr id="45" name="Subtitle 2"/>
          <p:cNvSpPr txBox="1"/>
          <p:nvPr/>
        </p:nvSpPr>
        <p:spPr bwMode="auto">
          <a:xfrm>
            <a:off x="1828800" y="2871002"/>
            <a:ext cx="1925185" cy="1562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Tx/>
              <a:buNone/>
            </a:pPr>
            <a:r>
              <a:rPr lang="zh-CN" altLang="en-US" sz="1600" b="1" dirty="0">
                <a:solidFill>
                  <a:schemeClr val="bg1"/>
                </a:solidFill>
                <a:latin typeface="微软雅黑" panose="020B0503020204020204" pitchFamily="34" charset="-122"/>
                <a:ea typeface="微软雅黑" panose="020B0503020204020204" pitchFamily="34" charset="-122"/>
                <a:cs typeface="Lantinghei SC Demibold" charset="-122"/>
                <a:sym typeface="时尚中黑简体" charset="0"/>
              </a:rPr>
              <a:t>输入你的标题</a:t>
            </a:r>
            <a:endParaRPr lang="zh-CN" altLang="en-US" sz="1600" b="1" dirty="0">
              <a:solidFill>
                <a:schemeClr val="bg1"/>
              </a:solidFill>
              <a:latin typeface="微软雅黑" panose="020B0503020204020204" pitchFamily="34" charset="-122"/>
              <a:ea typeface="微软雅黑" panose="020B0503020204020204" pitchFamily="34" charset="-122"/>
              <a:cs typeface="Lantinghei SC Demibold" charset="-122"/>
              <a:sym typeface="时尚中黑简体" charset="0"/>
            </a:endParaRPr>
          </a:p>
          <a:p>
            <a:pPr algn="ctr" eaLnBrk="1" hangingPunct="1">
              <a:lnSpc>
                <a:spcPct val="120000"/>
              </a:lnSpc>
              <a:buFontTx/>
              <a:buNone/>
            </a:pPr>
            <a:r>
              <a:rPr lang="zh-CN" altLang="en-US" sz="1400" dirty="0">
                <a:solidFill>
                  <a:schemeClr val="bg1"/>
                </a:solidFill>
                <a:latin typeface="微软雅黑" panose="020B0503020204020204" pitchFamily="34" charset="-122"/>
                <a:ea typeface="微软雅黑" panose="020B0503020204020204" pitchFamily="34" charset="-122"/>
                <a:cs typeface="Lantinghei SC Demibold" charset="-122"/>
              </a:rPr>
              <a:t>根据你所需的内容输入你想要的文本</a:t>
            </a:r>
            <a:endParaRPr lang="zh-CN" altLang="en-US" sz="1400" dirty="0">
              <a:solidFill>
                <a:schemeClr val="bg1"/>
              </a:solidFill>
              <a:latin typeface="微软雅黑" panose="020B0503020204020204" pitchFamily="34" charset="-122"/>
              <a:ea typeface="微软雅黑" panose="020B0503020204020204" pitchFamily="34" charset="-122"/>
              <a:cs typeface="Lantinghei SC Demibold" charset="-122"/>
            </a:endParaRPr>
          </a:p>
          <a:p>
            <a:pPr algn="ctr" eaLnBrk="1" hangingPunct="1">
              <a:lnSpc>
                <a:spcPct val="120000"/>
              </a:lnSpc>
              <a:buFontTx/>
              <a:buNone/>
            </a:pPr>
            <a:r>
              <a:rPr lang="zh-CN" altLang="en-US" sz="1400" dirty="0">
                <a:solidFill>
                  <a:schemeClr val="bg1"/>
                </a:solidFill>
                <a:latin typeface="微软雅黑" panose="020B0503020204020204" pitchFamily="34" charset="-122"/>
                <a:ea typeface="微软雅黑" panose="020B0503020204020204" pitchFamily="34" charset="-122"/>
                <a:cs typeface="Open Sans Light" charset="0"/>
              </a:rPr>
              <a:t>点击输入本栏的具体文字</a:t>
            </a:r>
            <a:endParaRPr lang="en-US" altLang="zh-CN" sz="1400" dirty="0">
              <a:solidFill>
                <a:schemeClr val="bg1"/>
              </a:solidFill>
              <a:latin typeface="微软雅黑" panose="020B0503020204020204" pitchFamily="34" charset="-122"/>
              <a:ea typeface="微软雅黑" panose="020B0503020204020204" pitchFamily="34" charset="-122"/>
              <a:cs typeface="Open Sans Light" charset="0"/>
            </a:endParaRPr>
          </a:p>
        </p:txBody>
      </p:sp>
      <p:sp>
        <p:nvSpPr>
          <p:cNvPr id="46" name="Subtitle 2"/>
          <p:cNvSpPr txBox="1"/>
          <p:nvPr/>
        </p:nvSpPr>
        <p:spPr bwMode="auto">
          <a:xfrm>
            <a:off x="4049938" y="2891638"/>
            <a:ext cx="1925185" cy="1540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20000"/>
              </a:lnSpc>
              <a:buNone/>
            </a:pPr>
            <a:r>
              <a:rPr lang="zh-CN" altLang="en-US" sz="1600" b="1" dirty="0">
                <a:solidFill>
                  <a:schemeClr val="bg1"/>
                </a:solidFill>
                <a:latin typeface="微软雅黑" panose="020B0503020204020204" pitchFamily="34" charset="-122"/>
                <a:ea typeface="微软雅黑" panose="020B0503020204020204" pitchFamily="34" charset="-122"/>
                <a:cs typeface="Lantinghei SC Demibold" charset="-122"/>
                <a:sym typeface="时尚中黑简体" charset="0"/>
              </a:rPr>
              <a:t>输入你的标题</a:t>
            </a:r>
            <a:endParaRPr lang="zh-CN" altLang="en-US" sz="1600" b="1" dirty="0">
              <a:solidFill>
                <a:schemeClr val="bg1"/>
              </a:solidFill>
              <a:latin typeface="微软雅黑" panose="020B0503020204020204" pitchFamily="34" charset="-122"/>
              <a:ea typeface="微软雅黑" panose="020B0503020204020204" pitchFamily="34" charset="-122"/>
              <a:cs typeface="Lantinghei SC Demibold" charset="-122"/>
              <a:sym typeface="时尚中黑简体" charset="0"/>
            </a:endParaRPr>
          </a:p>
          <a:p>
            <a:pPr algn="ctr">
              <a:lnSpc>
                <a:spcPct val="120000"/>
              </a:lnSpc>
              <a:buNone/>
            </a:pPr>
            <a:r>
              <a:rPr lang="zh-CN" altLang="en-US" sz="1400" dirty="0">
                <a:solidFill>
                  <a:schemeClr val="bg1"/>
                </a:solidFill>
                <a:latin typeface="微软雅黑" panose="020B0503020204020204" pitchFamily="34" charset="-122"/>
                <a:ea typeface="微软雅黑" panose="020B0503020204020204" pitchFamily="34" charset="-122"/>
                <a:cs typeface="Lantinghei SC Demibold" charset="-122"/>
              </a:rPr>
              <a:t>根据你所需的内容输入你想要的文本</a:t>
            </a:r>
            <a:endParaRPr lang="zh-CN" altLang="en-US" sz="1400" dirty="0">
              <a:solidFill>
                <a:schemeClr val="bg1"/>
              </a:solidFill>
              <a:latin typeface="微软雅黑" panose="020B0503020204020204" pitchFamily="34" charset="-122"/>
              <a:ea typeface="微软雅黑" panose="020B0503020204020204" pitchFamily="34" charset="-122"/>
              <a:cs typeface="Lantinghei SC Demibold" charset="-122"/>
            </a:endParaRPr>
          </a:p>
          <a:p>
            <a:pPr algn="ctr">
              <a:lnSpc>
                <a:spcPct val="120000"/>
              </a:lnSpc>
              <a:buNone/>
            </a:pPr>
            <a:r>
              <a:rPr lang="zh-CN" altLang="en-US" sz="1400" dirty="0">
                <a:solidFill>
                  <a:schemeClr val="bg1"/>
                </a:solidFill>
                <a:latin typeface="微软雅黑" panose="020B0503020204020204" pitchFamily="34" charset="-122"/>
                <a:ea typeface="微软雅黑" panose="020B0503020204020204" pitchFamily="34" charset="-122"/>
                <a:cs typeface="Open Sans Light" charset="0"/>
              </a:rPr>
              <a:t>点击输入本栏的具体文字</a:t>
            </a:r>
            <a:endParaRPr lang="en-US" altLang="zh-CN" sz="1400" dirty="0">
              <a:solidFill>
                <a:schemeClr val="bg1"/>
              </a:solidFill>
              <a:latin typeface="微软雅黑" panose="020B0503020204020204" pitchFamily="34" charset="-122"/>
              <a:ea typeface="微软雅黑" panose="020B0503020204020204" pitchFamily="34" charset="-122"/>
              <a:cs typeface="Open Sans Light" charset="0"/>
            </a:endParaRPr>
          </a:p>
        </p:txBody>
      </p:sp>
      <p:sp>
        <p:nvSpPr>
          <p:cNvPr id="47" name="Subtitle 2"/>
          <p:cNvSpPr txBox="1"/>
          <p:nvPr/>
        </p:nvSpPr>
        <p:spPr bwMode="auto">
          <a:xfrm>
            <a:off x="6163128" y="2891639"/>
            <a:ext cx="1925185" cy="1540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20000"/>
              </a:lnSpc>
              <a:buNone/>
            </a:pPr>
            <a:r>
              <a:rPr lang="zh-CN" altLang="en-US" sz="1600" b="1" dirty="0">
                <a:solidFill>
                  <a:schemeClr val="bg1"/>
                </a:solidFill>
                <a:latin typeface="微软雅黑" panose="020B0503020204020204" pitchFamily="34" charset="-122"/>
                <a:ea typeface="微软雅黑" panose="020B0503020204020204" pitchFamily="34" charset="-122"/>
                <a:cs typeface="Lantinghei SC Demibold" charset="-122"/>
                <a:sym typeface="时尚中黑简体" charset="0"/>
              </a:rPr>
              <a:t>输入你的标题</a:t>
            </a:r>
            <a:endParaRPr lang="zh-CN" altLang="en-US" sz="1600" b="1" dirty="0">
              <a:solidFill>
                <a:schemeClr val="bg1"/>
              </a:solidFill>
              <a:latin typeface="微软雅黑" panose="020B0503020204020204" pitchFamily="34" charset="-122"/>
              <a:ea typeface="微软雅黑" panose="020B0503020204020204" pitchFamily="34" charset="-122"/>
              <a:cs typeface="Lantinghei SC Demibold" charset="-122"/>
              <a:sym typeface="时尚中黑简体" charset="0"/>
            </a:endParaRPr>
          </a:p>
          <a:p>
            <a:pPr algn="ctr">
              <a:lnSpc>
                <a:spcPct val="120000"/>
              </a:lnSpc>
              <a:buNone/>
            </a:pPr>
            <a:r>
              <a:rPr lang="zh-CN" altLang="en-US" sz="1400" dirty="0">
                <a:solidFill>
                  <a:schemeClr val="bg1"/>
                </a:solidFill>
                <a:latin typeface="微软雅黑" panose="020B0503020204020204" pitchFamily="34" charset="-122"/>
                <a:ea typeface="微软雅黑" panose="020B0503020204020204" pitchFamily="34" charset="-122"/>
                <a:cs typeface="Lantinghei SC Demibold" charset="-122"/>
              </a:rPr>
              <a:t>根据你所需的内容输入你想要的文本</a:t>
            </a:r>
            <a:endParaRPr lang="zh-CN" altLang="en-US" sz="1400" dirty="0">
              <a:solidFill>
                <a:schemeClr val="bg1"/>
              </a:solidFill>
              <a:latin typeface="微软雅黑" panose="020B0503020204020204" pitchFamily="34" charset="-122"/>
              <a:ea typeface="微软雅黑" panose="020B0503020204020204" pitchFamily="34" charset="-122"/>
              <a:cs typeface="Lantinghei SC Demibold" charset="-122"/>
            </a:endParaRPr>
          </a:p>
          <a:p>
            <a:pPr algn="ctr">
              <a:lnSpc>
                <a:spcPct val="120000"/>
              </a:lnSpc>
              <a:buNone/>
            </a:pPr>
            <a:r>
              <a:rPr lang="zh-CN" altLang="en-US" sz="1400" dirty="0">
                <a:solidFill>
                  <a:schemeClr val="bg1"/>
                </a:solidFill>
                <a:latin typeface="微软雅黑" panose="020B0503020204020204" pitchFamily="34" charset="-122"/>
                <a:ea typeface="微软雅黑" panose="020B0503020204020204" pitchFamily="34" charset="-122"/>
                <a:cs typeface="Open Sans Light" charset="0"/>
              </a:rPr>
              <a:t>点击输入本栏的具体文字</a:t>
            </a:r>
            <a:endParaRPr lang="en-US" altLang="zh-CN" sz="1400" dirty="0">
              <a:solidFill>
                <a:schemeClr val="bg1"/>
              </a:solidFill>
              <a:latin typeface="微软雅黑" panose="020B0503020204020204" pitchFamily="34" charset="-122"/>
              <a:ea typeface="微软雅黑" panose="020B0503020204020204" pitchFamily="34" charset="-122"/>
              <a:cs typeface="Open Sans Light" charset="0"/>
            </a:endParaRPr>
          </a:p>
        </p:txBody>
      </p:sp>
      <p:sp>
        <p:nvSpPr>
          <p:cNvPr id="48" name="Subtitle 2"/>
          <p:cNvSpPr txBox="1"/>
          <p:nvPr/>
        </p:nvSpPr>
        <p:spPr bwMode="auto">
          <a:xfrm>
            <a:off x="8399915" y="2895947"/>
            <a:ext cx="1925185" cy="1540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755">
              <a:spcBef>
                <a:spcPct val="20000"/>
              </a:spcBef>
              <a:buChar char="•"/>
              <a:defRPr sz="3200">
                <a:solidFill>
                  <a:schemeClr val="tx1"/>
                </a:solidFill>
                <a:latin typeface="Arial" panose="020B0604020202020204" pitchFamily="34" charset="0"/>
                <a:ea typeface="宋体" panose="02010600030101010101" pitchFamily="2" charset="-122"/>
              </a:defRPr>
            </a:lvl1pPr>
            <a:lvl2pPr marL="1087755" indent="-285750" defTabSz="1087755">
              <a:spcBef>
                <a:spcPct val="20000"/>
              </a:spcBef>
              <a:buChar char="–"/>
              <a:defRPr sz="2800">
                <a:solidFill>
                  <a:schemeClr val="tx1"/>
                </a:solidFill>
                <a:latin typeface="Arial" panose="020B0604020202020204" pitchFamily="34" charset="0"/>
                <a:ea typeface="宋体" panose="02010600030101010101" pitchFamily="2" charset="-122"/>
              </a:defRPr>
            </a:lvl2pPr>
            <a:lvl3pPr marL="2174875" indent="-228600" defTabSz="1087755">
              <a:spcBef>
                <a:spcPct val="20000"/>
              </a:spcBef>
              <a:buChar char="•"/>
              <a:defRPr sz="2400">
                <a:solidFill>
                  <a:schemeClr val="tx1"/>
                </a:solidFill>
                <a:latin typeface="Arial" panose="020B0604020202020204" pitchFamily="34" charset="0"/>
                <a:ea typeface="宋体" panose="02010600030101010101" pitchFamily="2" charset="-122"/>
              </a:defRPr>
            </a:lvl3pPr>
            <a:lvl4pPr marL="326263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4pPr>
            <a:lvl5pPr marL="4349750" indent="-228600" defTabSz="1087755">
              <a:spcBef>
                <a:spcPct val="20000"/>
              </a:spcBef>
              <a:buChar char="»"/>
              <a:defRPr sz="2000">
                <a:solidFill>
                  <a:schemeClr val="tx1"/>
                </a:solidFill>
                <a:latin typeface="Arial" panose="020B0604020202020204" pitchFamily="34" charset="0"/>
                <a:ea typeface="宋体" panose="02010600030101010101" pitchFamily="2" charset="-122"/>
              </a:defRPr>
            </a:lvl5pPr>
            <a:lvl6pPr marL="48069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52641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57213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6178550" indent="-228600" defTabSz="108775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20000"/>
              </a:lnSpc>
              <a:buNone/>
            </a:pPr>
            <a:r>
              <a:rPr lang="zh-CN" altLang="en-US" sz="1600" b="1" dirty="0">
                <a:solidFill>
                  <a:schemeClr val="bg1"/>
                </a:solidFill>
                <a:latin typeface="微软雅黑" panose="020B0503020204020204" pitchFamily="34" charset="-122"/>
                <a:ea typeface="微软雅黑" panose="020B0503020204020204" pitchFamily="34" charset="-122"/>
                <a:cs typeface="Lantinghei SC Demibold" charset="-122"/>
                <a:sym typeface="时尚中黑简体" charset="0"/>
              </a:rPr>
              <a:t>输入你的标题</a:t>
            </a:r>
            <a:endParaRPr lang="zh-CN" altLang="en-US" sz="1600" b="1" dirty="0">
              <a:solidFill>
                <a:schemeClr val="bg1"/>
              </a:solidFill>
              <a:latin typeface="微软雅黑" panose="020B0503020204020204" pitchFamily="34" charset="-122"/>
              <a:ea typeface="微软雅黑" panose="020B0503020204020204" pitchFamily="34" charset="-122"/>
              <a:cs typeface="Lantinghei SC Demibold" charset="-122"/>
              <a:sym typeface="时尚中黑简体" charset="0"/>
            </a:endParaRPr>
          </a:p>
          <a:p>
            <a:pPr algn="ctr">
              <a:lnSpc>
                <a:spcPct val="120000"/>
              </a:lnSpc>
              <a:buNone/>
            </a:pPr>
            <a:r>
              <a:rPr lang="zh-CN" altLang="en-US" sz="1400" dirty="0">
                <a:solidFill>
                  <a:schemeClr val="bg1"/>
                </a:solidFill>
                <a:latin typeface="微软雅黑" panose="020B0503020204020204" pitchFamily="34" charset="-122"/>
                <a:ea typeface="微软雅黑" panose="020B0503020204020204" pitchFamily="34" charset="-122"/>
                <a:cs typeface="Lantinghei SC Demibold" charset="-122"/>
              </a:rPr>
              <a:t>根据你所需的内容输入你想要的文本</a:t>
            </a:r>
            <a:endParaRPr lang="zh-CN" altLang="en-US" sz="1400" dirty="0">
              <a:solidFill>
                <a:schemeClr val="bg1"/>
              </a:solidFill>
              <a:latin typeface="微软雅黑" panose="020B0503020204020204" pitchFamily="34" charset="-122"/>
              <a:ea typeface="微软雅黑" panose="020B0503020204020204" pitchFamily="34" charset="-122"/>
              <a:cs typeface="Lantinghei SC Demibold" charset="-122"/>
            </a:endParaRPr>
          </a:p>
          <a:p>
            <a:pPr algn="ctr">
              <a:lnSpc>
                <a:spcPct val="120000"/>
              </a:lnSpc>
              <a:buNone/>
            </a:pPr>
            <a:r>
              <a:rPr lang="zh-CN" altLang="en-US" sz="1400" dirty="0">
                <a:solidFill>
                  <a:schemeClr val="bg1"/>
                </a:solidFill>
                <a:latin typeface="微软雅黑" panose="020B0503020204020204" pitchFamily="34" charset="-122"/>
                <a:ea typeface="微软雅黑" panose="020B0503020204020204" pitchFamily="34" charset="-122"/>
                <a:cs typeface="Open Sans Light" charset="0"/>
              </a:rPr>
              <a:t>点击输入本栏的具体文字</a:t>
            </a:r>
            <a:endParaRPr lang="en-US" altLang="zh-CN" sz="1400" dirty="0">
              <a:solidFill>
                <a:schemeClr val="bg1"/>
              </a:solidFill>
              <a:latin typeface="微软雅黑" panose="020B0503020204020204" pitchFamily="34" charset="-122"/>
              <a:ea typeface="微软雅黑" panose="020B0503020204020204" pitchFamily="34" charset="-122"/>
              <a:cs typeface="Open Sans Light" charset="0"/>
            </a:endParaRPr>
          </a:p>
        </p:txBody>
      </p:sp>
    </p:spTree>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ppt_x"/>
                                          </p:val>
                                        </p:tav>
                                        <p:tav tm="100000">
                                          <p:val>
                                            <p:strVal val="#ppt_x"/>
                                          </p:val>
                                        </p:tav>
                                      </p:tavLst>
                                    </p:anim>
                                    <p:anim calcmode="lin" valueType="num">
                                      <p:cBhvr additive="base">
                                        <p:cTn id="23" dur="500" fill="hold"/>
                                        <p:tgtEl>
                                          <p:spTgt spid="3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4" grpId="0"/>
    </p:bldLst>
  </p:timing>
</p:sld>
</file>

<file path=ppt/tags/tag1.xml><?xml version="1.0" encoding="utf-8"?>
<p:tagLst xmlns:p="http://schemas.openxmlformats.org/presentationml/2006/main">
  <p:tag name="MH" val="20160517153904"/>
  <p:tag name="MH_LIBRARY" val="GRAPHIC"/>
  <p:tag name="MH_TYPE" val="SubTitle"/>
  <p:tag name="MH_ORDER" val="1"/>
</p:tagLst>
</file>

<file path=ppt/tags/tag10.xml><?xml version="1.0" encoding="utf-8"?>
<p:tagLst xmlns:p="http://schemas.openxmlformats.org/presentationml/2006/main">
  <p:tag name="MH" val="20160517153904"/>
  <p:tag name="MH_LIBRARY" val="GRAPHIC"/>
  <p:tag name="MH_TYPE" val="Text"/>
  <p:tag name="MH_ORDER" val="1"/>
</p:tagLst>
</file>

<file path=ppt/tags/tag11.xml><?xml version="1.0" encoding="utf-8"?>
<p:tagLst xmlns:p="http://schemas.openxmlformats.org/presentationml/2006/main">
  <p:tag name="MH" val="20160517153904"/>
  <p:tag name="MH_LIBRARY" val="GRAPHIC"/>
  <p:tag name="MH_TYPE" val="Other"/>
  <p:tag name="MH_ORDER" val="1"/>
</p:tagLst>
</file>

<file path=ppt/tags/tag12.xml><?xml version="1.0" encoding="utf-8"?>
<p:tagLst xmlns:p="http://schemas.openxmlformats.org/presentationml/2006/main">
  <p:tag name="MH" val="20160517153904"/>
  <p:tag name="MH_LIBRARY" val="GRAPHIC"/>
  <p:tag name="MH_TYPE" val="Other"/>
  <p:tag name="MH_ORDER" val="2"/>
</p:tagLst>
</file>

<file path=ppt/tags/tag13.xml><?xml version="1.0" encoding="utf-8"?>
<p:tagLst xmlns:p="http://schemas.openxmlformats.org/presentationml/2006/main">
  <p:tag name="MH" val="20160517153904"/>
  <p:tag name="MH_LIBRARY" val="GRAPHIC"/>
  <p:tag name="MH_TYPE" val="Other"/>
  <p:tag name="MH_ORDER" val="3"/>
</p:tagLst>
</file>

<file path=ppt/tags/tag14.xml><?xml version="1.0" encoding="utf-8"?>
<p:tagLst xmlns:p="http://schemas.openxmlformats.org/presentationml/2006/main">
  <p:tag name="MH" val="20160517153904"/>
  <p:tag name="MH_LIBRARY" val="GRAPHIC"/>
  <p:tag name="MH_TYPE" val="Other"/>
  <p:tag name="MH_ORDER" val="4"/>
</p:tagLst>
</file>

<file path=ppt/tags/tag15.xml><?xml version="1.0" encoding="utf-8"?>
<p:tagLst xmlns:p="http://schemas.openxmlformats.org/presentationml/2006/main">
  <p:tag name="MH" val="20160517153904"/>
  <p:tag name="MH_LIBRARY" val="GRAPHIC"/>
  <p:tag name="MH_TYPE" val="Other"/>
  <p:tag name="MH_ORDER" val="5"/>
</p:tagLst>
</file>

<file path=ppt/tags/tag16.xml><?xml version="1.0" encoding="utf-8"?>
<p:tagLst xmlns:p="http://schemas.openxmlformats.org/presentationml/2006/main">
  <p:tag name="MH" val="20160517153904"/>
  <p:tag name="MH_LIBRARY" val="GRAPHIC"/>
  <p:tag name="MH_TYPE" val="Other"/>
  <p:tag name="MH_ORDER" val="6"/>
</p:tagLst>
</file>

<file path=ppt/tags/tag17.xml><?xml version="1.0" encoding="utf-8"?>
<p:tagLst xmlns:p="http://schemas.openxmlformats.org/presentationml/2006/main">
  <p:tag name="MH" val="20160517153904"/>
  <p:tag name="MH_LIBRARY" val="GRAPHIC"/>
  <p:tag name="MH_TYPE" val="Other"/>
  <p:tag name="MH_ORDER" val="7"/>
</p:tagLst>
</file>

<file path=ppt/tags/tag18.xml><?xml version="1.0" encoding="utf-8"?>
<p:tagLst xmlns:p="http://schemas.openxmlformats.org/presentationml/2006/main">
  <p:tag name="MH" val="20160517153904"/>
  <p:tag name="MH_LIBRARY" val="GRAPHIC"/>
  <p:tag name="MH_TYPE" val="Other"/>
  <p:tag name="MH_ORDER" val="1"/>
</p:tagLst>
</file>

<file path=ppt/tags/tag19.xml><?xml version="1.0" encoding="utf-8"?>
<p:tagLst xmlns:p="http://schemas.openxmlformats.org/presentationml/2006/main">
  <p:tag name="MH" val="20160517153904"/>
  <p:tag name="MH_LIBRARY" val="GRAPHIC"/>
  <p:tag name="MH_TYPE" val="Other"/>
  <p:tag name="MH_ORDER" val="2"/>
</p:tagLst>
</file>

<file path=ppt/tags/tag2.xml><?xml version="1.0" encoding="utf-8"?>
<p:tagLst xmlns:p="http://schemas.openxmlformats.org/presentationml/2006/main">
  <p:tag name="MH" val="20160517153904"/>
  <p:tag name="MH_LIBRARY" val="GRAPHIC"/>
  <p:tag name="MH_TYPE" val="Text"/>
  <p:tag name="MH_ORDER" val="1"/>
</p:tagLst>
</file>

<file path=ppt/tags/tag20.xml><?xml version="1.0" encoding="utf-8"?>
<p:tagLst xmlns:p="http://schemas.openxmlformats.org/presentationml/2006/main">
  <p:tag name="MH" val="20160517153904"/>
  <p:tag name="MH_LIBRARY" val="GRAPHIC"/>
  <p:tag name="MH_TYPE" val="Other"/>
  <p:tag name="MH_ORDER" val="3"/>
</p:tagLst>
</file>

<file path=ppt/tags/tag21.xml><?xml version="1.0" encoding="utf-8"?>
<p:tagLst xmlns:p="http://schemas.openxmlformats.org/presentationml/2006/main">
  <p:tag name="MH" val="20160517153904"/>
  <p:tag name="MH_LIBRARY" val="GRAPHIC"/>
  <p:tag name="MH_TYPE" val="Other"/>
  <p:tag name="MH_ORDER" val="4"/>
</p:tagLst>
</file>

<file path=ppt/tags/tag22.xml><?xml version="1.0" encoding="utf-8"?>
<p:tagLst xmlns:p="http://schemas.openxmlformats.org/presentationml/2006/main">
  <p:tag name="MH" val="20160517153904"/>
  <p:tag name="MH_LIBRARY" val="GRAPHIC"/>
  <p:tag name="MH_TYPE" val="Other"/>
  <p:tag name="MH_ORDER" val="5"/>
</p:tagLst>
</file>

<file path=ppt/tags/tag23.xml><?xml version="1.0" encoding="utf-8"?>
<p:tagLst xmlns:p="http://schemas.openxmlformats.org/presentationml/2006/main">
  <p:tag name="MH" val="20160517153904"/>
  <p:tag name="MH_LIBRARY" val="GRAPHIC"/>
  <p:tag name="MH_TYPE" val="Other"/>
  <p:tag name="MH_ORDER" val="6"/>
</p:tagLst>
</file>

<file path=ppt/tags/tag24.xml><?xml version="1.0" encoding="utf-8"?>
<p:tagLst xmlns:p="http://schemas.openxmlformats.org/presentationml/2006/main">
  <p:tag name="MH" val="20160517153904"/>
  <p:tag name="MH_LIBRARY" val="GRAPHIC"/>
  <p:tag name="MH_TYPE" val="Other"/>
  <p:tag name="MH_ORDER" val="7"/>
</p:tagLst>
</file>

<file path=ppt/tags/tag25.xml><?xml version="1.0" encoding="utf-8"?>
<p:tagLst xmlns:p="http://schemas.openxmlformats.org/presentationml/2006/main">
  <p:tag name="ISPRING_PRESENTATION_TITLE" val="红黑商业"/>
</p:tagLst>
</file>

<file path=ppt/tags/tag3.xml><?xml version="1.0" encoding="utf-8"?>
<p:tagLst xmlns:p="http://schemas.openxmlformats.org/presentationml/2006/main">
  <p:tag name="MH" val="20160517153904"/>
  <p:tag name="MH_LIBRARY" val="GRAPHIC"/>
  <p:tag name="MH_TYPE" val="SubTitle"/>
  <p:tag name="MH_ORDER" val="3"/>
</p:tagLst>
</file>

<file path=ppt/tags/tag4.xml><?xml version="1.0" encoding="utf-8"?>
<p:tagLst xmlns:p="http://schemas.openxmlformats.org/presentationml/2006/main">
  <p:tag name="MH" val="20160517153904"/>
  <p:tag name="MH_LIBRARY" val="GRAPHIC"/>
  <p:tag name="MH_TYPE" val="Text"/>
  <p:tag name="MH_ORDER" val="3"/>
</p:tagLst>
</file>

<file path=ppt/tags/tag5.xml><?xml version="1.0" encoding="utf-8"?>
<p:tagLst xmlns:p="http://schemas.openxmlformats.org/presentationml/2006/main">
  <p:tag name="MH" val="20160517153904"/>
  <p:tag name="MH_LIBRARY" val="GRAPHIC"/>
  <p:tag name="MH_TYPE" val="Text"/>
  <p:tag name="MH_ORDER" val="2"/>
</p:tagLst>
</file>

<file path=ppt/tags/tag6.xml><?xml version="1.0" encoding="utf-8"?>
<p:tagLst xmlns:p="http://schemas.openxmlformats.org/presentationml/2006/main">
  <p:tag name="MH" val="20160517153904"/>
  <p:tag name="MH_LIBRARY" val="GRAPHIC"/>
  <p:tag name="MH_TYPE" val="SubTitle"/>
  <p:tag name="MH_ORDER" val="1"/>
</p:tagLst>
</file>

<file path=ppt/tags/tag7.xml><?xml version="1.0" encoding="utf-8"?>
<p:tagLst xmlns:p="http://schemas.openxmlformats.org/presentationml/2006/main">
  <p:tag name="MH" val="20160517153904"/>
  <p:tag name="MH_LIBRARY" val="GRAPHIC"/>
  <p:tag name="MH_TYPE" val="SubTitle"/>
  <p:tag name="MH_ORDER" val="1"/>
</p:tagLst>
</file>

<file path=ppt/tags/tag8.xml><?xml version="1.0" encoding="utf-8"?>
<p:tagLst xmlns:p="http://schemas.openxmlformats.org/presentationml/2006/main">
  <p:tag name="MH" val="20160517153904"/>
  <p:tag name="MH_LIBRARY" val="GRAPHIC"/>
  <p:tag name="MH_TYPE" val="Text"/>
  <p:tag name="MH_ORDER" val="1"/>
</p:tagLst>
</file>

<file path=ppt/tags/tag9.xml><?xml version="1.0" encoding="utf-8"?>
<p:tagLst xmlns:p="http://schemas.openxmlformats.org/presentationml/2006/main">
  <p:tag name="MH" val="20160517153904"/>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0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1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2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3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4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5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6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7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8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9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0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1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2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3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主题​​">
  <a:themeElements>
    <a:clrScheme name="自定义 1">
      <a:dk1>
        <a:srgbClr val="000000"/>
      </a:dk1>
      <a:lt1>
        <a:srgbClr val="FFFFFF"/>
      </a:lt1>
      <a:dk2>
        <a:srgbClr val="000000"/>
      </a:dk2>
      <a:lt2>
        <a:srgbClr val="FFFFFF"/>
      </a:lt2>
      <a:accent1>
        <a:srgbClr val="35373C"/>
      </a:accent1>
      <a:accent2>
        <a:srgbClr val="C00000"/>
      </a:accent2>
      <a:accent3>
        <a:srgbClr val="78B195"/>
      </a:accent3>
      <a:accent4>
        <a:srgbClr val="F69573"/>
      </a:accent4>
      <a:accent5>
        <a:srgbClr val="A87799"/>
      </a:accent5>
      <a:accent6>
        <a:srgbClr val="E9C5A5"/>
      </a:accent6>
      <a:hlink>
        <a:srgbClr val="96969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6584</Words>
  <Application>WPS 演示</Application>
  <PresentationFormat>宽屏</PresentationFormat>
  <Paragraphs>555</Paragraphs>
  <Slides>28</Slides>
  <Notes>28</Notes>
  <HiddenSlides>0</HiddenSlides>
  <MMClips>0</MMClips>
  <ScaleCrop>false</ScaleCrop>
  <HeadingPairs>
    <vt:vector size="6" baseType="variant">
      <vt:variant>
        <vt:lpstr>已用的字体</vt:lpstr>
      </vt:variant>
      <vt:variant>
        <vt:i4>31</vt:i4>
      </vt:variant>
      <vt:variant>
        <vt:lpstr>主题</vt:lpstr>
      </vt:variant>
      <vt:variant>
        <vt:i4>25</vt:i4>
      </vt:variant>
      <vt:variant>
        <vt:lpstr>幻灯片标题</vt:lpstr>
      </vt:variant>
      <vt:variant>
        <vt:i4>28</vt:i4>
      </vt:variant>
    </vt:vector>
  </HeadingPairs>
  <TitlesOfParts>
    <vt:vector size="84" baseType="lpstr">
      <vt:lpstr>Arial</vt:lpstr>
      <vt:lpstr>宋体</vt:lpstr>
      <vt:lpstr>Wingdings</vt:lpstr>
      <vt:lpstr>Impact</vt:lpstr>
      <vt:lpstr>微软雅黑</vt:lpstr>
      <vt:lpstr>Agency FB</vt:lpstr>
      <vt:lpstr>Trebuchet MS</vt:lpstr>
      <vt:lpstr>Calibri</vt:lpstr>
      <vt:lpstr>Roboto Medium</vt:lpstr>
      <vt:lpstr>Segoe Print</vt:lpstr>
      <vt:lpstr>Bebas</vt:lpstr>
      <vt:lpstr>华文黑体</vt:lpstr>
      <vt:lpstr>Helvetica</vt:lpstr>
      <vt:lpstr>Arial</vt:lpstr>
      <vt:lpstr>方正姚体</vt:lpstr>
      <vt:lpstr>Lantinghei SC Demibold</vt:lpstr>
      <vt:lpstr>Open Sans Light</vt:lpstr>
      <vt:lpstr>时尚中黑简体</vt:lpstr>
      <vt:lpstr>Arial Unicode MS</vt:lpstr>
      <vt:lpstr>Calibri Light</vt:lpstr>
      <vt:lpstr>Lato Regular</vt:lpstr>
      <vt:lpstr>Haettenschweiler</vt:lpstr>
      <vt:lpstr>黑体</vt:lpstr>
      <vt:lpstr>MS PGothic</vt:lpstr>
      <vt:lpstr>Lato Light</vt:lpstr>
      <vt:lpstr>Gill Sans</vt:lpstr>
      <vt:lpstr>Lato Light</vt:lpstr>
      <vt:lpstr>Calibri</vt:lpstr>
      <vt:lpstr>Open Sans</vt:lpstr>
      <vt:lpstr>Kozuka Gothic Pro B</vt:lpstr>
      <vt:lpstr>Yu Gothic UI Semibold</vt:lpstr>
      <vt:lpstr>Office 主题</vt: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15_Office 主题​​</vt:lpstr>
      <vt:lpstr>16_Office 主题​​</vt:lpstr>
      <vt:lpstr>17_Office 主题​​</vt:lpstr>
      <vt:lpstr>18_Office 主题​​</vt:lpstr>
      <vt:lpstr>19_Office 主题​​</vt:lpstr>
      <vt:lpstr>20_Office 主题​​</vt:lpstr>
      <vt:lpstr>21_Office 主题​​</vt:lpstr>
      <vt:lpstr>22_Office 主题​​</vt:lpstr>
      <vt:lpstr>23_Office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www.tukuppt.com</dc:creator>
  <dc:subject>tukuppt</dc:subject>
  <cp:lastModifiedBy>HASEE</cp:lastModifiedBy>
  <cp:revision>1</cp:revision>
  <dcterms:created xsi:type="dcterms:W3CDTF">2021-02-25T02:13:22Z</dcterms:created>
  <dcterms:modified xsi:type="dcterms:W3CDTF">2021-02-25T02:13:22Z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